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64" r:id="rId4"/>
    <p:sldId id="265" r:id="rId5"/>
    <p:sldId id="266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43" autoAdjust="0"/>
  </p:normalViewPr>
  <p:slideViewPr>
    <p:cSldViewPr>
      <p:cViewPr varScale="1">
        <p:scale>
          <a:sx n="82" d="100"/>
          <a:sy n="82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DAF780-C169-41FC-BA33-A727242E089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AE6976-65FE-4699-AA85-0FFDF9B7ADEC}">
      <dgm:prSet phldrT="[Text]" custT="1"/>
      <dgm:spPr/>
      <dgm:t>
        <a:bodyPr/>
        <a:lstStyle/>
        <a:p>
          <a:r>
            <a:rPr lang="en-US" sz="2000" dirty="0" smtClean="0">
              <a:latin typeface="Calibri" pitchFamily="34" charset="0"/>
              <a:cs typeface="Calibri" pitchFamily="34" charset="0"/>
            </a:rPr>
            <a:t>President </a:t>
          </a:r>
          <a:r>
            <a:rPr lang="en-US" sz="2000" dirty="0" err="1" smtClean="0">
              <a:latin typeface="Calibri" pitchFamily="34" charset="0"/>
              <a:cs typeface="Calibri" pitchFamily="34" charset="0"/>
            </a:rPr>
            <a:t>Dilma</a:t>
          </a:r>
          <a:r>
            <a:rPr lang="en-US" sz="20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  <a:cs typeface="Calibri" pitchFamily="34" charset="0"/>
            </a:rPr>
            <a:t>Rousseff</a:t>
          </a:r>
          <a:endParaRPr lang="en-US" sz="2000" dirty="0">
            <a:latin typeface="Calibri" pitchFamily="34" charset="0"/>
            <a:cs typeface="Calibri" pitchFamily="34" charset="0"/>
          </a:endParaRPr>
        </a:p>
      </dgm:t>
    </dgm:pt>
    <dgm:pt modelId="{63414CA0-22B7-4749-921F-003771001B1C}" type="parTrans" cxnId="{582FAB3D-C3E9-4EBA-9E5A-88BADD1F7891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5D25F618-A5A0-4B15-A56C-07DE11322A00}" type="sibTrans" cxnId="{582FAB3D-C3E9-4EBA-9E5A-88BADD1F7891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956EE48D-B17B-4E57-B7FE-2B6A9CAC4660}">
      <dgm:prSet phldrT="[Text]" custT="1"/>
      <dgm:spPr/>
      <dgm:t>
        <a:bodyPr/>
        <a:lstStyle/>
        <a:p>
          <a:r>
            <a:rPr lang="en-US" sz="2000" dirty="0" smtClean="0">
              <a:latin typeface="Calibri" pitchFamily="34" charset="0"/>
              <a:cs typeface="Calibri" pitchFamily="34" charset="0"/>
            </a:rPr>
            <a:t>Marco Antonio </a:t>
          </a:r>
          <a:r>
            <a:rPr lang="en-US" sz="2000" dirty="0" err="1" smtClean="0">
              <a:latin typeface="Calibri" pitchFamily="34" charset="0"/>
              <a:cs typeface="Calibri" pitchFamily="34" charset="0"/>
            </a:rPr>
            <a:t>Raupp</a:t>
          </a:r>
          <a:endParaRPr lang="en-US" sz="2000" dirty="0">
            <a:latin typeface="Calibri" pitchFamily="34" charset="0"/>
            <a:cs typeface="Calibri" pitchFamily="34" charset="0"/>
          </a:endParaRPr>
        </a:p>
      </dgm:t>
    </dgm:pt>
    <dgm:pt modelId="{BDF4204A-E3B9-4A52-B7EE-EE93EF290B68}" type="parTrans" cxnId="{21EFE030-B008-4AAB-83C7-A816AF3B7081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E79CA797-DABD-40CA-8BD9-BB8092AB31A6}" type="sibTrans" cxnId="{21EFE030-B008-4AAB-83C7-A816AF3B7081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48D00748-5062-4FE4-884E-5DB34F60E77C}">
      <dgm:prSet phldrT="[Text]" custT="1"/>
      <dgm:spPr/>
      <dgm:t>
        <a:bodyPr/>
        <a:lstStyle/>
        <a:p>
          <a:r>
            <a:rPr lang="en-US" sz="2000" dirty="0" smtClean="0">
              <a:latin typeface="Calibri" pitchFamily="34" charset="0"/>
              <a:cs typeface="Calibri" pitchFamily="34" charset="0"/>
            </a:rPr>
            <a:t>President </a:t>
          </a:r>
          <a:r>
            <a:rPr lang="en-US" sz="2000" dirty="0" err="1" smtClean="0">
              <a:latin typeface="Calibri" pitchFamily="34" charset="0"/>
              <a:cs typeface="Calibri" pitchFamily="34" charset="0"/>
            </a:rPr>
            <a:t>Glauco</a:t>
          </a:r>
          <a:r>
            <a:rPr lang="en-US" sz="20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000" dirty="0" err="1" smtClean="0">
              <a:latin typeface="Calibri" pitchFamily="34" charset="0"/>
              <a:cs typeface="Calibri" pitchFamily="34" charset="0"/>
            </a:rPr>
            <a:t>Arbix</a:t>
          </a:r>
          <a:endParaRPr lang="en-US" sz="2000" dirty="0">
            <a:latin typeface="Calibri" pitchFamily="34" charset="0"/>
            <a:cs typeface="Calibri" pitchFamily="34" charset="0"/>
          </a:endParaRPr>
        </a:p>
      </dgm:t>
    </dgm:pt>
    <dgm:pt modelId="{E28389D0-21A4-486F-8CEB-208B737DDABC}" type="parTrans" cxnId="{393A464C-C2F3-45F4-A435-39E0C858D8F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84A83F47-4207-45AB-98E2-FA9F1E74871A}" type="sibTrans" cxnId="{393A464C-C2F3-45F4-A435-39E0C858D8F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25CFABF5-4B84-4F0A-9899-230BEBFAF12E}">
      <dgm:prSet phldrT="[Text]"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Brazilian Government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BEC6E528-45C6-4FC0-BEF6-129B45B1A7CB}" type="parTrans" cxnId="{4C19D99A-0E80-41E8-BCB6-41F60B9AF99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EA632912-7C3A-4679-9FEC-65DF1B083BCA}" type="sibTrans" cxnId="{4C19D99A-0E80-41E8-BCB6-41F60B9AF99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FF2EE28F-25B9-4F0E-B330-BBE0B033E44E}">
      <dgm:prSet phldrT="[Text]"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Ministry of Science &amp; Technology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F96B7152-8DDA-4E7C-9DD5-F2D8E6E8D13B}" type="parTrans" cxnId="{64CAB659-3344-414A-9B31-8D181419F47D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12425119-A4E0-4838-BDAA-27BD77ACEBCD}" type="sibTrans" cxnId="{64CAB659-3344-414A-9B31-8D181419F47D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F2D08218-1CC7-4A14-BA22-61BE6BFE34F4}">
      <dgm:prSet phldrT="[Text]"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FINEP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130D7F4F-EB0F-43DC-BD74-9EBB0E147C23}" type="parTrans" cxnId="{EBA645C9-FC2E-4734-A5DF-10D21C3764D9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3ABD2C43-AB82-4E35-A6E1-7D02B2660D3A}" type="sibTrans" cxnId="{EBA645C9-FC2E-4734-A5DF-10D21C3764D9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A749D9EA-67C8-4906-9B33-1A92002642F9}">
      <dgm:prSet custT="1"/>
      <dgm:spPr/>
      <dgm:t>
        <a:bodyPr/>
        <a:lstStyle/>
        <a:p>
          <a:r>
            <a:rPr lang="en-US" sz="1400" dirty="0" smtClean="0">
              <a:latin typeface="Calibri" pitchFamily="34" charset="0"/>
              <a:cs typeface="Calibri" pitchFamily="34" charset="0"/>
            </a:rPr>
            <a:t>Director of Finance Administration</a:t>
          </a:r>
        </a:p>
        <a:p>
          <a:r>
            <a:rPr lang="en-US" sz="1400" dirty="0" smtClean="0">
              <a:latin typeface="Calibri" pitchFamily="34" charset="0"/>
              <a:cs typeface="Calibri" pitchFamily="34" charset="0"/>
            </a:rPr>
            <a:t>Fernando de </a:t>
          </a:r>
          <a:r>
            <a:rPr lang="en-US" sz="1400" dirty="0" err="1" smtClean="0">
              <a:latin typeface="Calibri" pitchFamily="34" charset="0"/>
              <a:cs typeface="Calibri" pitchFamily="34" charset="0"/>
            </a:rPr>
            <a:t>Nielander</a:t>
          </a:r>
          <a:r>
            <a:rPr lang="en-US" sz="14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400" dirty="0" err="1" smtClean="0">
              <a:latin typeface="Calibri" pitchFamily="34" charset="0"/>
              <a:cs typeface="Calibri" pitchFamily="34" charset="0"/>
            </a:rPr>
            <a:t>Ribeiro</a:t>
          </a:r>
          <a:endParaRPr lang="en-US" sz="1400" dirty="0">
            <a:latin typeface="Calibri" pitchFamily="34" charset="0"/>
            <a:cs typeface="Calibri" pitchFamily="34" charset="0"/>
          </a:endParaRPr>
        </a:p>
      </dgm:t>
    </dgm:pt>
    <dgm:pt modelId="{4F79D9A4-CE32-4EA9-B847-B5DD9E1B0039}" type="parTrans" cxnId="{07A32D0E-5088-443B-8952-E26AFE5CA4D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670DE920-E842-4CF0-8EA5-37AFB93CA246}" type="sibTrans" cxnId="{07A32D0E-5088-443B-8952-E26AFE5CA4D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1997E2AB-1A7B-4B53-90C4-A02C2B2AA511}">
      <dgm:prSet custT="1"/>
      <dgm:spPr/>
      <dgm:t>
        <a:bodyPr/>
        <a:lstStyle/>
        <a:p>
          <a:r>
            <a:rPr lang="en-US" sz="1400" dirty="0" smtClean="0">
              <a:latin typeface="Calibri" pitchFamily="34" charset="0"/>
              <a:cs typeface="Calibri" pitchFamily="34" charset="0"/>
            </a:rPr>
            <a:t>Director of Development, Science &amp; Technology</a:t>
          </a:r>
        </a:p>
        <a:p>
          <a:r>
            <a:rPr lang="en-US" sz="1400" dirty="0" smtClean="0">
              <a:latin typeface="Calibri" pitchFamily="34" charset="0"/>
              <a:cs typeface="Calibri" pitchFamily="34" charset="0"/>
            </a:rPr>
            <a:t>Roberto </a:t>
          </a:r>
          <a:r>
            <a:rPr lang="en-US" sz="1400" dirty="0" err="1" smtClean="0">
              <a:latin typeface="Calibri" pitchFamily="34" charset="0"/>
              <a:cs typeface="Calibri" pitchFamily="34" charset="0"/>
            </a:rPr>
            <a:t>Vermulm</a:t>
          </a:r>
          <a:endParaRPr lang="en-US" sz="1400" dirty="0">
            <a:latin typeface="Calibri" pitchFamily="34" charset="0"/>
            <a:cs typeface="Calibri" pitchFamily="34" charset="0"/>
          </a:endParaRPr>
        </a:p>
      </dgm:t>
    </dgm:pt>
    <dgm:pt modelId="{4402278E-E73A-40EB-96C5-4E32A60D1841}" type="parTrans" cxnId="{AE42DFB4-FDC3-434D-8E53-24B4B639C8E7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0B44A853-82EE-405E-8935-BF8B319C3364}" type="sibTrans" cxnId="{AE42DFB4-FDC3-434D-8E53-24B4B639C8E7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EC2C2D38-4067-4957-89A6-5FCB1FABB273}">
      <dgm:prSet custT="1"/>
      <dgm:spPr/>
      <dgm:t>
        <a:bodyPr/>
        <a:lstStyle/>
        <a:p>
          <a:r>
            <a:rPr lang="en-US" sz="1400" dirty="0" smtClean="0">
              <a:latin typeface="Calibri" pitchFamily="34" charset="0"/>
              <a:cs typeface="Calibri" pitchFamily="34" charset="0"/>
            </a:rPr>
            <a:t>Director of Innovation</a:t>
          </a:r>
        </a:p>
        <a:p>
          <a:r>
            <a:rPr lang="en-US" sz="1400" dirty="0" smtClean="0">
              <a:latin typeface="Calibri" pitchFamily="34" charset="0"/>
              <a:cs typeface="Calibri" pitchFamily="34" charset="0"/>
            </a:rPr>
            <a:t>Joao Alberto de </a:t>
          </a:r>
          <a:r>
            <a:rPr lang="en-US" sz="1400" dirty="0" err="1" smtClean="0">
              <a:latin typeface="Calibri" pitchFamily="34" charset="0"/>
              <a:cs typeface="Calibri" pitchFamily="34" charset="0"/>
            </a:rPr>
            <a:t>Negri</a:t>
          </a:r>
          <a:endParaRPr lang="en-US" sz="1400" dirty="0">
            <a:latin typeface="Calibri" pitchFamily="34" charset="0"/>
            <a:cs typeface="Calibri" pitchFamily="34" charset="0"/>
          </a:endParaRPr>
        </a:p>
      </dgm:t>
    </dgm:pt>
    <dgm:pt modelId="{9C4228AF-15F1-47F1-BBBA-27E34151A83A}" type="parTrans" cxnId="{310D1065-AC61-4E54-91A2-AD2DB95942D7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5F612949-31FB-4E8E-877C-0BB949A4C97C}" type="sibTrans" cxnId="{310D1065-AC61-4E54-91A2-AD2DB95942D7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EB3EA2CD-3C01-4A16-B410-CD81FA15FD12}" type="pres">
      <dgm:prSet presAssocID="{A8DAF780-C169-41FC-BA33-A727242E089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B590AA-74D1-4B66-88B1-CF570FE08634}" type="pres">
      <dgm:prSet presAssocID="{A8DAF780-C169-41FC-BA33-A727242E0895}" presName="hierFlow" presStyleCnt="0"/>
      <dgm:spPr/>
    </dgm:pt>
    <dgm:pt modelId="{DF71C7BB-E4EF-4C0B-87ED-CD0DEE9E1F49}" type="pres">
      <dgm:prSet presAssocID="{A8DAF780-C169-41FC-BA33-A727242E0895}" presName="firstBuf" presStyleCnt="0"/>
      <dgm:spPr/>
    </dgm:pt>
    <dgm:pt modelId="{D8398BE4-D5C0-44D9-9870-AED943F611B9}" type="pres">
      <dgm:prSet presAssocID="{A8DAF780-C169-41FC-BA33-A727242E089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076FC39-58DA-47DA-915C-FE7916727160}" type="pres">
      <dgm:prSet presAssocID="{7DAE6976-65FE-4699-AA85-0FFDF9B7ADEC}" presName="Name14" presStyleCnt="0"/>
      <dgm:spPr/>
    </dgm:pt>
    <dgm:pt modelId="{15E82EB0-90F6-49F5-8765-ADD8DA420ED3}" type="pres">
      <dgm:prSet presAssocID="{7DAE6976-65FE-4699-AA85-0FFDF9B7ADEC}" presName="level1Shape" presStyleLbl="node0" presStyleIdx="0" presStyleCnt="1" custScaleX="1663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FDAE4F-687B-4ECD-98BD-70691F759941}" type="pres">
      <dgm:prSet presAssocID="{7DAE6976-65FE-4699-AA85-0FFDF9B7ADEC}" presName="hierChild2" presStyleCnt="0"/>
      <dgm:spPr/>
    </dgm:pt>
    <dgm:pt modelId="{B8C9CA1E-B149-4D66-8F04-16B6CEEA388C}" type="pres">
      <dgm:prSet presAssocID="{BDF4204A-E3B9-4A52-B7EE-EE93EF290B68}" presName="Name19" presStyleLbl="parChTrans1D2" presStyleIdx="0" presStyleCnt="1"/>
      <dgm:spPr/>
      <dgm:t>
        <a:bodyPr/>
        <a:lstStyle/>
        <a:p>
          <a:endParaRPr lang="en-US"/>
        </a:p>
      </dgm:t>
    </dgm:pt>
    <dgm:pt modelId="{B80FB013-9B3D-4D8A-837F-2EAA77665433}" type="pres">
      <dgm:prSet presAssocID="{956EE48D-B17B-4E57-B7FE-2B6A9CAC4660}" presName="Name21" presStyleCnt="0"/>
      <dgm:spPr/>
    </dgm:pt>
    <dgm:pt modelId="{825FC850-A1E8-438C-8F11-99AA83D64C13}" type="pres">
      <dgm:prSet presAssocID="{956EE48D-B17B-4E57-B7FE-2B6A9CAC4660}" presName="level2Shape" presStyleLbl="node2" presStyleIdx="0" presStyleCnt="1" custScaleX="166304"/>
      <dgm:spPr/>
      <dgm:t>
        <a:bodyPr/>
        <a:lstStyle/>
        <a:p>
          <a:endParaRPr lang="en-US"/>
        </a:p>
      </dgm:t>
    </dgm:pt>
    <dgm:pt modelId="{E3AD3AC1-EE44-41F2-AE01-EE7B84D6736E}" type="pres">
      <dgm:prSet presAssocID="{956EE48D-B17B-4E57-B7FE-2B6A9CAC4660}" presName="hierChild3" presStyleCnt="0"/>
      <dgm:spPr/>
    </dgm:pt>
    <dgm:pt modelId="{8FDE5E17-DF32-4817-94D3-D8CF6067E0D0}" type="pres">
      <dgm:prSet presAssocID="{E28389D0-21A4-486F-8CEB-208B737DDABC}" presName="Name19" presStyleLbl="parChTrans1D3" presStyleIdx="0" presStyleCnt="1"/>
      <dgm:spPr/>
      <dgm:t>
        <a:bodyPr/>
        <a:lstStyle/>
        <a:p>
          <a:endParaRPr lang="en-US"/>
        </a:p>
      </dgm:t>
    </dgm:pt>
    <dgm:pt modelId="{4D728FB2-7CD5-45F1-95B5-E5D0C1A6C98D}" type="pres">
      <dgm:prSet presAssocID="{48D00748-5062-4FE4-884E-5DB34F60E77C}" presName="Name21" presStyleCnt="0"/>
      <dgm:spPr/>
    </dgm:pt>
    <dgm:pt modelId="{A7CC3AEB-9020-48C9-9C7A-6FA3E800F360}" type="pres">
      <dgm:prSet presAssocID="{48D00748-5062-4FE4-884E-5DB34F60E77C}" presName="level2Shape" presStyleLbl="node3" presStyleIdx="0" presStyleCnt="1" custScaleX="166304"/>
      <dgm:spPr/>
      <dgm:t>
        <a:bodyPr/>
        <a:lstStyle/>
        <a:p>
          <a:endParaRPr lang="en-US"/>
        </a:p>
      </dgm:t>
    </dgm:pt>
    <dgm:pt modelId="{E38D2C21-A901-4A90-9330-7099CF80000C}" type="pres">
      <dgm:prSet presAssocID="{48D00748-5062-4FE4-884E-5DB34F60E77C}" presName="hierChild3" presStyleCnt="0"/>
      <dgm:spPr/>
    </dgm:pt>
    <dgm:pt modelId="{3BD1E157-EE49-4332-8CBE-F9A1D1B20ED6}" type="pres">
      <dgm:prSet presAssocID="{4F79D9A4-CE32-4EA9-B847-B5DD9E1B0039}" presName="Name19" presStyleLbl="parChTrans1D4" presStyleIdx="0" presStyleCnt="3"/>
      <dgm:spPr/>
      <dgm:t>
        <a:bodyPr/>
        <a:lstStyle/>
        <a:p>
          <a:endParaRPr lang="en-US"/>
        </a:p>
      </dgm:t>
    </dgm:pt>
    <dgm:pt modelId="{F9C7F166-447D-423C-A0C2-BBF5BB523F42}" type="pres">
      <dgm:prSet presAssocID="{A749D9EA-67C8-4906-9B33-1A92002642F9}" presName="Name21" presStyleCnt="0"/>
      <dgm:spPr/>
    </dgm:pt>
    <dgm:pt modelId="{7C5765C3-E0A2-4EC0-A248-A86F3D31CD09}" type="pres">
      <dgm:prSet presAssocID="{A749D9EA-67C8-4906-9B33-1A92002642F9}" presName="level2Shape" presStyleLbl="node4" presStyleIdx="0" presStyleCnt="3" custScaleX="143909" custScaleY="139019"/>
      <dgm:spPr/>
      <dgm:t>
        <a:bodyPr/>
        <a:lstStyle/>
        <a:p>
          <a:endParaRPr lang="en-US"/>
        </a:p>
      </dgm:t>
    </dgm:pt>
    <dgm:pt modelId="{BF9F21B8-7278-4E3B-A7F7-3683D090B1C8}" type="pres">
      <dgm:prSet presAssocID="{A749D9EA-67C8-4906-9B33-1A92002642F9}" presName="hierChild3" presStyleCnt="0"/>
      <dgm:spPr/>
    </dgm:pt>
    <dgm:pt modelId="{1FF6918C-3E56-41A6-940F-C6FBEB1776F6}" type="pres">
      <dgm:prSet presAssocID="{4402278E-E73A-40EB-96C5-4E32A60D1841}" presName="Name19" presStyleLbl="parChTrans1D4" presStyleIdx="1" presStyleCnt="3"/>
      <dgm:spPr/>
      <dgm:t>
        <a:bodyPr/>
        <a:lstStyle/>
        <a:p>
          <a:endParaRPr lang="en-US"/>
        </a:p>
      </dgm:t>
    </dgm:pt>
    <dgm:pt modelId="{8E0A9322-042A-4F3A-B3DB-C7D4A6C7DD3F}" type="pres">
      <dgm:prSet presAssocID="{1997E2AB-1A7B-4B53-90C4-A02C2B2AA511}" presName="Name21" presStyleCnt="0"/>
      <dgm:spPr/>
    </dgm:pt>
    <dgm:pt modelId="{9EE15B98-4A8A-4B6A-A18C-4843C40D33D5}" type="pres">
      <dgm:prSet presAssocID="{1997E2AB-1A7B-4B53-90C4-A02C2B2AA511}" presName="level2Shape" presStyleLbl="node4" presStyleIdx="1" presStyleCnt="3" custScaleX="143909" custScaleY="139019"/>
      <dgm:spPr/>
      <dgm:t>
        <a:bodyPr/>
        <a:lstStyle/>
        <a:p>
          <a:endParaRPr lang="en-US"/>
        </a:p>
      </dgm:t>
    </dgm:pt>
    <dgm:pt modelId="{349353C5-5A9A-4971-BD1C-1885E3D1CCA9}" type="pres">
      <dgm:prSet presAssocID="{1997E2AB-1A7B-4B53-90C4-A02C2B2AA511}" presName="hierChild3" presStyleCnt="0"/>
      <dgm:spPr/>
    </dgm:pt>
    <dgm:pt modelId="{97175B79-D2B6-4D89-80D6-D248F3C284C3}" type="pres">
      <dgm:prSet presAssocID="{9C4228AF-15F1-47F1-BBBA-27E34151A83A}" presName="Name19" presStyleLbl="parChTrans1D4" presStyleIdx="2" presStyleCnt="3"/>
      <dgm:spPr/>
      <dgm:t>
        <a:bodyPr/>
        <a:lstStyle/>
        <a:p>
          <a:endParaRPr lang="en-US"/>
        </a:p>
      </dgm:t>
    </dgm:pt>
    <dgm:pt modelId="{220A672F-898F-4488-A889-9543242FF2F1}" type="pres">
      <dgm:prSet presAssocID="{EC2C2D38-4067-4957-89A6-5FCB1FABB273}" presName="Name21" presStyleCnt="0"/>
      <dgm:spPr/>
    </dgm:pt>
    <dgm:pt modelId="{E977118A-2D4A-40E5-81FB-DD83A2FE0514}" type="pres">
      <dgm:prSet presAssocID="{EC2C2D38-4067-4957-89A6-5FCB1FABB273}" presName="level2Shape" presStyleLbl="node4" presStyleIdx="2" presStyleCnt="3" custScaleX="143909" custScaleY="139019"/>
      <dgm:spPr/>
      <dgm:t>
        <a:bodyPr/>
        <a:lstStyle/>
        <a:p>
          <a:endParaRPr lang="en-US"/>
        </a:p>
      </dgm:t>
    </dgm:pt>
    <dgm:pt modelId="{AAB39BCF-FD5C-484E-8AC1-BD98F6A65747}" type="pres">
      <dgm:prSet presAssocID="{EC2C2D38-4067-4957-89A6-5FCB1FABB273}" presName="hierChild3" presStyleCnt="0"/>
      <dgm:spPr/>
    </dgm:pt>
    <dgm:pt modelId="{99B2FC03-634F-4F9C-9DC8-487238B3B18D}" type="pres">
      <dgm:prSet presAssocID="{A8DAF780-C169-41FC-BA33-A727242E0895}" presName="bgShapesFlow" presStyleCnt="0"/>
      <dgm:spPr/>
    </dgm:pt>
    <dgm:pt modelId="{8ED42308-CBD4-42F0-99E4-58F62CDE0FCE}" type="pres">
      <dgm:prSet presAssocID="{25CFABF5-4B84-4F0A-9899-230BEBFAF12E}" presName="rectComp" presStyleCnt="0"/>
      <dgm:spPr/>
    </dgm:pt>
    <dgm:pt modelId="{259E25C4-244C-4DB2-800C-2274B45F6060}" type="pres">
      <dgm:prSet presAssocID="{25CFABF5-4B84-4F0A-9899-230BEBFAF12E}" presName="bgRect" presStyleLbl="bgShp" presStyleIdx="0" presStyleCnt="3"/>
      <dgm:spPr/>
      <dgm:t>
        <a:bodyPr/>
        <a:lstStyle/>
        <a:p>
          <a:endParaRPr lang="en-US"/>
        </a:p>
      </dgm:t>
    </dgm:pt>
    <dgm:pt modelId="{390AE811-131C-4BAD-BEE3-FFB12C1B7DDA}" type="pres">
      <dgm:prSet presAssocID="{25CFABF5-4B84-4F0A-9899-230BEBFAF12E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C429B-4296-4F73-927D-F30FAC300389}" type="pres">
      <dgm:prSet presAssocID="{25CFABF5-4B84-4F0A-9899-230BEBFAF12E}" presName="spComp" presStyleCnt="0"/>
      <dgm:spPr/>
    </dgm:pt>
    <dgm:pt modelId="{EA0D2205-27D5-4507-990E-232432FAEBBA}" type="pres">
      <dgm:prSet presAssocID="{25CFABF5-4B84-4F0A-9899-230BEBFAF12E}" presName="vSp" presStyleCnt="0"/>
      <dgm:spPr/>
    </dgm:pt>
    <dgm:pt modelId="{DDFDFA5C-3227-4E81-B781-C16252A9A2C8}" type="pres">
      <dgm:prSet presAssocID="{FF2EE28F-25B9-4F0E-B330-BBE0B033E44E}" presName="rectComp" presStyleCnt="0"/>
      <dgm:spPr/>
    </dgm:pt>
    <dgm:pt modelId="{8C929B2A-F2F8-4B4D-B8C6-4F8DBF74CFA8}" type="pres">
      <dgm:prSet presAssocID="{FF2EE28F-25B9-4F0E-B330-BBE0B033E44E}" presName="bgRect" presStyleLbl="bgShp" presStyleIdx="1" presStyleCnt="3"/>
      <dgm:spPr/>
      <dgm:t>
        <a:bodyPr/>
        <a:lstStyle/>
        <a:p>
          <a:endParaRPr lang="en-US"/>
        </a:p>
      </dgm:t>
    </dgm:pt>
    <dgm:pt modelId="{EF2154B2-86B7-4580-A492-2B829C8EA111}" type="pres">
      <dgm:prSet presAssocID="{FF2EE28F-25B9-4F0E-B330-BBE0B033E44E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5270EA-DAD5-4E3E-BEAF-E421B252A908}" type="pres">
      <dgm:prSet presAssocID="{FF2EE28F-25B9-4F0E-B330-BBE0B033E44E}" presName="spComp" presStyleCnt="0"/>
      <dgm:spPr/>
    </dgm:pt>
    <dgm:pt modelId="{10F2B390-46F1-4FEC-8051-99C75474E702}" type="pres">
      <dgm:prSet presAssocID="{FF2EE28F-25B9-4F0E-B330-BBE0B033E44E}" presName="vSp" presStyleCnt="0"/>
      <dgm:spPr/>
    </dgm:pt>
    <dgm:pt modelId="{20EFC978-3B5E-412B-A22A-58A32C6B16B9}" type="pres">
      <dgm:prSet presAssocID="{F2D08218-1CC7-4A14-BA22-61BE6BFE34F4}" presName="rectComp" presStyleCnt="0"/>
      <dgm:spPr/>
    </dgm:pt>
    <dgm:pt modelId="{3A56EE3B-ECB3-47AF-BE1B-E8DB4A0A3958}" type="pres">
      <dgm:prSet presAssocID="{F2D08218-1CC7-4A14-BA22-61BE6BFE34F4}" presName="bgRect" presStyleLbl="bgShp" presStyleIdx="2" presStyleCnt="3"/>
      <dgm:spPr/>
      <dgm:t>
        <a:bodyPr/>
        <a:lstStyle/>
        <a:p>
          <a:endParaRPr lang="en-US"/>
        </a:p>
      </dgm:t>
    </dgm:pt>
    <dgm:pt modelId="{D73018B3-9B06-42D7-A333-8A7CAFBBC49E}" type="pres">
      <dgm:prSet presAssocID="{F2D08218-1CC7-4A14-BA22-61BE6BFE34F4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19D99A-0E80-41E8-BCB6-41F60B9AF99C}" srcId="{A8DAF780-C169-41FC-BA33-A727242E0895}" destId="{25CFABF5-4B84-4F0A-9899-230BEBFAF12E}" srcOrd="1" destOrd="0" parTransId="{BEC6E528-45C6-4FC0-BEF6-129B45B1A7CB}" sibTransId="{EA632912-7C3A-4679-9FEC-65DF1B083BCA}"/>
    <dgm:cxn modelId="{DBBFAD88-592B-49BB-A785-A615D850C518}" type="presOf" srcId="{956EE48D-B17B-4E57-B7FE-2B6A9CAC4660}" destId="{825FC850-A1E8-438C-8F11-99AA83D64C13}" srcOrd="0" destOrd="0" presId="urn:microsoft.com/office/officeart/2005/8/layout/hierarchy6"/>
    <dgm:cxn modelId="{21EFE030-B008-4AAB-83C7-A816AF3B7081}" srcId="{7DAE6976-65FE-4699-AA85-0FFDF9B7ADEC}" destId="{956EE48D-B17B-4E57-B7FE-2B6A9CAC4660}" srcOrd="0" destOrd="0" parTransId="{BDF4204A-E3B9-4A52-B7EE-EE93EF290B68}" sibTransId="{E79CA797-DABD-40CA-8BD9-BB8092AB31A6}"/>
    <dgm:cxn modelId="{BE225EA7-CE5D-420E-B236-AAA23B588D72}" type="presOf" srcId="{1997E2AB-1A7B-4B53-90C4-A02C2B2AA511}" destId="{9EE15B98-4A8A-4B6A-A18C-4843C40D33D5}" srcOrd="0" destOrd="0" presId="urn:microsoft.com/office/officeart/2005/8/layout/hierarchy6"/>
    <dgm:cxn modelId="{7096F35D-B6AE-4791-A31B-F922582A2AD8}" type="presOf" srcId="{4402278E-E73A-40EB-96C5-4E32A60D1841}" destId="{1FF6918C-3E56-41A6-940F-C6FBEB1776F6}" srcOrd="0" destOrd="0" presId="urn:microsoft.com/office/officeart/2005/8/layout/hierarchy6"/>
    <dgm:cxn modelId="{536DD67C-A35E-4484-BD61-3B26806609F1}" type="presOf" srcId="{48D00748-5062-4FE4-884E-5DB34F60E77C}" destId="{A7CC3AEB-9020-48C9-9C7A-6FA3E800F360}" srcOrd="0" destOrd="0" presId="urn:microsoft.com/office/officeart/2005/8/layout/hierarchy6"/>
    <dgm:cxn modelId="{EBA645C9-FC2E-4734-A5DF-10D21C3764D9}" srcId="{A8DAF780-C169-41FC-BA33-A727242E0895}" destId="{F2D08218-1CC7-4A14-BA22-61BE6BFE34F4}" srcOrd="3" destOrd="0" parTransId="{130D7F4F-EB0F-43DC-BD74-9EBB0E147C23}" sibTransId="{3ABD2C43-AB82-4E35-A6E1-7D02B2660D3A}"/>
    <dgm:cxn modelId="{E80A1553-5AFD-4E18-A365-7651F0C0E13E}" type="presOf" srcId="{BDF4204A-E3B9-4A52-B7EE-EE93EF290B68}" destId="{B8C9CA1E-B149-4D66-8F04-16B6CEEA388C}" srcOrd="0" destOrd="0" presId="urn:microsoft.com/office/officeart/2005/8/layout/hierarchy6"/>
    <dgm:cxn modelId="{E0A80756-7EF8-4E1B-9CAF-AD0D66416CCA}" type="presOf" srcId="{A749D9EA-67C8-4906-9B33-1A92002642F9}" destId="{7C5765C3-E0A2-4EC0-A248-A86F3D31CD09}" srcOrd="0" destOrd="0" presId="urn:microsoft.com/office/officeart/2005/8/layout/hierarchy6"/>
    <dgm:cxn modelId="{D73F5060-3CBF-4BD1-9672-E67FF37698C6}" type="presOf" srcId="{7DAE6976-65FE-4699-AA85-0FFDF9B7ADEC}" destId="{15E82EB0-90F6-49F5-8765-ADD8DA420ED3}" srcOrd="0" destOrd="0" presId="urn:microsoft.com/office/officeart/2005/8/layout/hierarchy6"/>
    <dgm:cxn modelId="{C861281D-814B-4EFD-9743-A4642F96E013}" type="presOf" srcId="{F2D08218-1CC7-4A14-BA22-61BE6BFE34F4}" destId="{3A56EE3B-ECB3-47AF-BE1B-E8DB4A0A3958}" srcOrd="0" destOrd="0" presId="urn:microsoft.com/office/officeart/2005/8/layout/hierarchy6"/>
    <dgm:cxn modelId="{1A2DCB88-E768-4DCC-B6D0-A826D1757B82}" type="presOf" srcId="{F2D08218-1CC7-4A14-BA22-61BE6BFE34F4}" destId="{D73018B3-9B06-42D7-A333-8A7CAFBBC49E}" srcOrd="1" destOrd="0" presId="urn:microsoft.com/office/officeart/2005/8/layout/hierarchy6"/>
    <dgm:cxn modelId="{ABA41D77-D96A-4F61-8022-F7B626A14621}" type="presOf" srcId="{A8DAF780-C169-41FC-BA33-A727242E0895}" destId="{EB3EA2CD-3C01-4A16-B410-CD81FA15FD12}" srcOrd="0" destOrd="0" presId="urn:microsoft.com/office/officeart/2005/8/layout/hierarchy6"/>
    <dgm:cxn modelId="{29A19F6B-E357-484E-A7DD-FF1B6244806C}" type="presOf" srcId="{4F79D9A4-CE32-4EA9-B847-B5DD9E1B0039}" destId="{3BD1E157-EE49-4332-8CBE-F9A1D1B20ED6}" srcOrd="0" destOrd="0" presId="urn:microsoft.com/office/officeart/2005/8/layout/hierarchy6"/>
    <dgm:cxn modelId="{64CAB659-3344-414A-9B31-8D181419F47D}" srcId="{A8DAF780-C169-41FC-BA33-A727242E0895}" destId="{FF2EE28F-25B9-4F0E-B330-BBE0B033E44E}" srcOrd="2" destOrd="0" parTransId="{F96B7152-8DDA-4E7C-9DD5-F2D8E6E8D13B}" sibTransId="{12425119-A4E0-4838-BDAA-27BD77ACEBCD}"/>
    <dgm:cxn modelId="{3F916325-A2E4-4440-AB43-7A5252B45EAC}" type="presOf" srcId="{9C4228AF-15F1-47F1-BBBA-27E34151A83A}" destId="{97175B79-D2B6-4D89-80D6-D248F3C284C3}" srcOrd="0" destOrd="0" presId="urn:microsoft.com/office/officeart/2005/8/layout/hierarchy6"/>
    <dgm:cxn modelId="{04D8BB41-90B2-4CF7-9413-0293C688AA5A}" type="presOf" srcId="{FF2EE28F-25B9-4F0E-B330-BBE0B033E44E}" destId="{EF2154B2-86B7-4580-A492-2B829C8EA111}" srcOrd="1" destOrd="0" presId="urn:microsoft.com/office/officeart/2005/8/layout/hierarchy6"/>
    <dgm:cxn modelId="{E6BBE160-2E79-40DF-8AF4-C6411AB5CD29}" type="presOf" srcId="{25CFABF5-4B84-4F0A-9899-230BEBFAF12E}" destId="{259E25C4-244C-4DB2-800C-2274B45F6060}" srcOrd="0" destOrd="0" presId="urn:microsoft.com/office/officeart/2005/8/layout/hierarchy6"/>
    <dgm:cxn modelId="{310D1065-AC61-4E54-91A2-AD2DB95942D7}" srcId="{48D00748-5062-4FE4-884E-5DB34F60E77C}" destId="{EC2C2D38-4067-4957-89A6-5FCB1FABB273}" srcOrd="2" destOrd="0" parTransId="{9C4228AF-15F1-47F1-BBBA-27E34151A83A}" sibTransId="{5F612949-31FB-4E8E-877C-0BB949A4C97C}"/>
    <dgm:cxn modelId="{582FAB3D-C3E9-4EBA-9E5A-88BADD1F7891}" srcId="{A8DAF780-C169-41FC-BA33-A727242E0895}" destId="{7DAE6976-65FE-4699-AA85-0FFDF9B7ADEC}" srcOrd="0" destOrd="0" parTransId="{63414CA0-22B7-4749-921F-003771001B1C}" sibTransId="{5D25F618-A5A0-4B15-A56C-07DE11322A00}"/>
    <dgm:cxn modelId="{0D9B0221-473C-4010-B477-D9627CE4A394}" type="presOf" srcId="{EC2C2D38-4067-4957-89A6-5FCB1FABB273}" destId="{E977118A-2D4A-40E5-81FB-DD83A2FE0514}" srcOrd="0" destOrd="0" presId="urn:microsoft.com/office/officeart/2005/8/layout/hierarchy6"/>
    <dgm:cxn modelId="{393A464C-C2F3-45F4-A435-39E0C858D8FC}" srcId="{956EE48D-B17B-4E57-B7FE-2B6A9CAC4660}" destId="{48D00748-5062-4FE4-884E-5DB34F60E77C}" srcOrd="0" destOrd="0" parTransId="{E28389D0-21A4-486F-8CEB-208B737DDABC}" sibTransId="{84A83F47-4207-45AB-98E2-FA9F1E74871A}"/>
    <dgm:cxn modelId="{191CD379-3430-4E47-921E-89E365674991}" type="presOf" srcId="{E28389D0-21A4-486F-8CEB-208B737DDABC}" destId="{8FDE5E17-DF32-4817-94D3-D8CF6067E0D0}" srcOrd="0" destOrd="0" presId="urn:microsoft.com/office/officeart/2005/8/layout/hierarchy6"/>
    <dgm:cxn modelId="{AE42DFB4-FDC3-434D-8E53-24B4B639C8E7}" srcId="{48D00748-5062-4FE4-884E-5DB34F60E77C}" destId="{1997E2AB-1A7B-4B53-90C4-A02C2B2AA511}" srcOrd="1" destOrd="0" parTransId="{4402278E-E73A-40EB-96C5-4E32A60D1841}" sibTransId="{0B44A853-82EE-405E-8935-BF8B319C3364}"/>
    <dgm:cxn modelId="{07A32D0E-5088-443B-8952-E26AFE5CA4DC}" srcId="{48D00748-5062-4FE4-884E-5DB34F60E77C}" destId="{A749D9EA-67C8-4906-9B33-1A92002642F9}" srcOrd="0" destOrd="0" parTransId="{4F79D9A4-CE32-4EA9-B847-B5DD9E1B0039}" sibTransId="{670DE920-E842-4CF0-8EA5-37AFB93CA246}"/>
    <dgm:cxn modelId="{ACB1DBE9-AB4A-49A5-8252-ECAF94796497}" type="presOf" srcId="{FF2EE28F-25B9-4F0E-B330-BBE0B033E44E}" destId="{8C929B2A-F2F8-4B4D-B8C6-4F8DBF74CFA8}" srcOrd="0" destOrd="0" presId="urn:microsoft.com/office/officeart/2005/8/layout/hierarchy6"/>
    <dgm:cxn modelId="{AE907670-FE6F-4A75-82DC-49430E85361F}" type="presOf" srcId="{25CFABF5-4B84-4F0A-9899-230BEBFAF12E}" destId="{390AE811-131C-4BAD-BEE3-FFB12C1B7DDA}" srcOrd="1" destOrd="0" presId="urn:microsoft.com/office/officeart/2005/8/layout/hierarchy6"/>
    <dgm:cxn modelId="{A33CC99C-26AB-4008-96FC-FD47A26E1DC7}" type="presParOf" srcId="{EB3EA2CD-3C01-4A16-B410-CD81FA15FD12}" destId="{55B590AA-74D1-4B66-88B1-CF570FE08634}" srcOrd="0" destOrd="0" presId="urn:microsoft.com/office/officeart/2005/8/layout/hierarchy6"/>
    <dgm:cxn modelId="{167B65BA-FC86-4F2B-A2D2-73F069C86C41}" type="presParOf" srcId="{55B590AA-74D1-4B66-88B1-CF570FE08634}" destId="{DF71C7BB-E4EF-4C0B-87ED-CD0DEE9E1F49}" srcOrd="0" destOrd="0" presId="urn:microsoft.com/office/officeart/2005/8/layout/hierarchy6"/>
    <dgm:cxn modelId="{BD7F99EA-100F-4345-8E8D-925E4860AE3F}" type="presParOf" srcId="{55B590AA-74D1-4B66-88B1-CF570FE08634}" destId="{D8398BE4-D5C0-44D9-9870-AED943F611B9}" srcOrd="1" destOrd="0" presId="urn:microsoft.com/office/officeart/2005/8/layout/hierarchy6"/>
    <dgm:cxn modelId="{B334F2A3-992A-4334-95AD-93E13F15A19B}" type="presParOf" srcId="{D8398BE4-D5C0-44D9-9870-AED943F611B9}" destId="{D076FC39-58DA-47DA-915C-FE7916727160}" srcOrd="0" destOrd="0" presId="urn:microsoft.com/office/officeart/2005/8/layout/hierarchy6"/>
    <dgm:cxn modelId="{70EDBEF6-F3D0-417D-9687-EEF5094CFACD}" type="presParOf" srcId="{D076FC39-58DA-47DA-915C-FE7916727160}" destId="{15E82EB0-90F6-49F5-8765-ADD8DA420ED3}" srcOrd="0" destOrd="0" presId="urn:microsoft.com/office/officeart/2005/8/layout/hierarchy6"/>
    <dgm:cxn modelId="{40EC40D4-81BA-4EE7-B0CC-D7A2B69A67E4}" type="presParOf" srcId="{D076FC39-58DA-47DA-915C-FE7916727160}" destId="{59FDAE4F-687B-4ECD-98BD-70691F759941}" srcOrd="1" destOrd="0" presId="urn:microsoft.com/office/officeart/2005/8/layout/hierarchy6"/>
    <dgm:cxn modelId="{C8B15916-FD09-4146-A007-6C37FAC1CFBD}" type="presParOf" srcId="{59FDAE4F-687B-4ECD-98BD-70691F759941}" destId="{B8C9CA1E-B149-4D66-8F04-16B6CEEA388C}" srcOrd="0" destOrd="0" presId="urn:microsoft.com/office/officeart/2005/8/layout/hierarchy6"/>
    <dgm:cxn modelId="{68E6924D-B5A4-48F0-91D0-24FF0338A42A}" type="presParOf" srcId="{59FDAE4F-687B-4ECD-98BD-70691F759941}" destId="{B80FB013-9B3D-4D8A-837F-2EAA77665433}" srcOrd="1" destOrd="0" presId="urn:microsoft.com/office/officeart/2005/8/layout/hierarchy6"/>
    <dgm:cxn modelId="{0741C143-501F-4353-A814-54AE9A3D2F42}" type="presParOf" srcId="{B80FB013-9B3D-4D8A-837F-2EAA77665433}" destId="{825FC850-A1E8-438C-8F11-99AA83D64C13}" srcOrd="0" destOrd="0" presId="urn:microsoft.com/office/officeart/2005/8/layout/hierarchy6"/>
    <dgm:cxn modelId="{5366A93B-A2B1-489C-B7F8-E013A273072D}" type="presParOf" srcId="{B80FB013-9B3D-4D8A-837F-2EAA77665433}" destId="{E3AD3AC1-EE44-41F2-AE01-EE7B84D6736E}" srcOrd="1" destOrd="0" presId="urn:microsoft.com/office/officeart/2005/8/layout/hierarchy6"/>
    <dgm:cxn modelId="{4A26D0C3-905C-47C6-AA65-F8BCF708BFB1}" type="presParOf" srcId="{E3AD3AC1-EE44-41F2-AE01-EE7B84D6736E}" destId="{8FDE5E17-DF32-4817-94D3-D8CF6067E0D0}" srcOrd="0" destOrd="0" presId="urn:microsoft.com/office/officeart/2005/8/layout/hierarchy6"/>
    <dgm:cxn modelId="{81B5E1A6-0830-40B5-91F2-0046811B593E}" type="presParOf" srcId="{E3AD3AC1-EE44-41F2-AE01-EE7B84D6736E}" destId="{4D728FB2-7CD5-45F1-95B5-E5D0C1A6C98D}" srcOrd="1" destOrd="0" presId="urn:microsoft.com/office/officeart/2005/8/layout/hierarchy6"/>
    <dgm:cxn modelId="{E1657EA5-D556-46E9-9299-461D22CE14DE}" type="presParOf" srcId="{4D728FB2-7CD5-45F1-95B5-E5D0C1A6C98D}" destId="{A7CC3AEB-9020-48C9-9C7A-6FA3E800F360}" srcOrd="0" destOrd="0" presId="urn:microsoft.com/office/officeart/2005/8/layout/hierarchy6"/>
    <dgm:cxn modelId="{027DDA64-957A-48F5-BD8D-6B4CA6773D13}" type="presParOf" srcId="{4D728FB2-7CD5-45F1-95B5-E5D0C1A6C98D}" destId="{E38D2C21-A901-4A90-9330-7099CF80000C}" srcOrd="1" destOrd="0" presId="urn:microsoft.com/office/officeart/2005/8/layout/hierarchy6"/>
    <dgm:cxn modelId="{6096A6C0-281E-424F-B6D3-5EA4F115D84A}" type="presParOf" srcId="{E38D2C21-A901-4A90-9330-7099CF80000C}" destId="{3BD1E157-EE49-4332-8CBE-F9A1D1B20ED6}" srcOrd="0" destOrd="0" presId="urn:microsoft.com/office/officeart/2005/8/layout/hierarchy6"/>
    <dgm:cxn modelId="{3FA8A7C3-6023-475A-9C73-1BCA0C5FB293}" type="presParOf" srcId="{E38D2C21-A901-4A90-9330-7099CF80000C}" destId="{F9C7F166-447D-423C-A0C2-BBF5BB523F42}" srcOrd="1" destOrd="0" presId="urn:microsoft.com/office/officeart/2005/8/layout/hierarchy6"/>
    <dgm:cxn modelId="{270D0453-3E28-4A3A-9C8F-602880E885F2}" type="presParOf" srcId="{F9C7F166-447D-423C-A0C2-BBF5BB523F42}" destId="{7C5765C3-E0A2-4EC0-A248-A86F3D31CD09}" srcOrd="0" destOrd="0" presId="urn:microsoft.com/office/officeart/2005/8/layout/hierarchy6"/>
    <dgm:cxn modelId="{ADC20080-E857-4250-9D2B-2CC878FDBFE7}" type="presParOf" srcId="{F9C7F166-447D-423C-A0C2-BBF5BB523F42}" destId="{BF9F21B8-7278-4E3B-A7F7-3683D090B1C8}" srcOrd="1" destOrd="0" presId="urn:microsoft.com/office/officeart/2005/8/layout/hierarchy6"/>
    <dgm:cxn modelId="{8170C713-6D28-4968-83F1-0CB969D1107A}" type="presParOf" srcId="{E38D2C21-A901-4A90-9330-7099CF80000C}" destId="{1FF6918C-3E56-41A6-940F-C6FBEB1776F6}" srcOrd="2" destOrd="0" presId="urn:microsoft.com/office/officeart/2005/8/layout/hierarchy6"/>
    <dgm:cxn modelId="{443B3168-4139-4CBC-96F7-F5FDDF23FFBC}" type="presParOf" srcId="{E38D2C21-A901-4A90-9330-7099CF80000C}" destId="{8E0A9322-042A-4F3A-B3DB-C7D4A6C7DD3F}" srcOrd="3" destOrd="0" presId="urn:microsoft.com/office/officeart/2005/8/layout/hierarchy6"/>
    <dgm:cxn modelId="{50844652-1540-4BD4-9A43-CE623EA0420F}" type="presParOf" srcId="{8E0A9322-042A-4F3A-B3DB-C7D4A6C7DD3F}" destId="{9EE15B98-4A8A-4B6A-A18C-4843C40D33D5}" srcOrd="0" destOrd="0" presId="urn:microsoft.com/office/officeart/2005/8/layout/hierarchy6"/>
    <dgm:cxn modelId="{A5FC275F-9F27-4C33-A43B-0E28B86BABD2}" type="presParOf" srcId="{8E0A9322-042A-4F3A-B3DB-C7D4A6C7DD3F}" destId="{349353C5-5A9A-4971-BD1C-1885E3D1CCA9}" srcOrd="1" destOrd="0" presId="urn:microsoft.com/office/officeart/2005/8/layout/hierarchy6"/>
    <dgm:cxn modelId="{65E06FED-199A-4CD3-BDDE-5BFDBE264D86}" type="presParOf" srcId="{E38D2C21-A901-4A90-9330-7099CF80000C}" destId="{97175B79-D2B6-4D89-80D6-D248F3C284C3}" srcOrd="4" destOrd="0" presId="urn:microsoft.com/office/officeart/2005/8/layout/hierarchy6"/>
    <dgm:cxn modelId="{AEAC5E56-9204-407A-BBEA-FF302DDA8256}" type="presParOf" srcId="{E38D2C21-A901-4A90-9330-7099CF80000C}" destId="{220A672F-898F-4488-A889-9543242FF2F1}" srcOrd="5" destOrd="0" presId="urn:microsoft.com/office/officeart/2005/8/layout/hierarchy6"/>
    <dgm:cxn modelId="{CA8313B9-0571-431A-8BC2-AE38643F604B}" type="presParOf" srcId="{220A672F-898F-4488-A889-9543242FF2F1}" destId="{E977118A-2D4A-40E5-81FB-DD83A2FE0514}" srcOrd="0" destOrd="0" presId="urn:microsoft.com/office/officeart/2005/8/layout/hierarchy6"/>
    <dgm:cxn modelId="{F73814F1-F493-49FF-A8F8-AA878CF11FE2}" type="presParOf" srcId="{220A672F-898F-4488-A889-9543242FF2F1}" destId="{AAB39BCF-FD5C-484E-8AC1-BD98F6A65747}" srcOrd="1" destOrd="0" presId="urn:microsoft.com/office/officeart/2005/8/layout/hierarchy6"/>
    <dgm:cxn modelId="{9985C324-72B5-4031-8C68-6609EDB81B0B}" type="presParOf" srcId="{EB3EA2CD-3C01-4A16-B410-CD81FA15FD12}" destId="{99B2FC03-634F-4F9C-9DC8-487238B3B18D}" srcOrd="1" destOrd="0" presId="urn:microsoft.com/office/officeart/2005/8/layout/hierarchy6"/>
    <dgm:cxn modelId="{C879B834-BDF5-4A78-9912-8C6B25008E7E}" type="presParOf" srcId="{99B2FC03-634F-4F9C-9DC8-487238B3B18D}" destId="{8ED42308-CBD4-42F0-99E4-58F62CDE0FCE}" srcOrd="0" destOrd="0" presId="urn:microsoft.com/office/officeart/2005/8/layout/hierarchy6"/>
    <dgm:cxn modelId="{944DCA9C-3B89-4C11-B621-3770428098C8}" type="presParOf" srcId="{8ED42308-CBD4-42F0-99E4-58F62CDE0FCE}" destId="{259E25C4-244C-4DB2-800C-2274B45F6060}" srcOrd="0" destOrd="0" presId="urn:microsoft.com/office/officeart/2005/8/layout/hierarchy6"/>
    <dgm:cxn modelId="{99E2BEA2-DAC0-4902-9DCA-73A776B8E6EE}" type="presParOf" srcId="{8ED42308-CBD4-42F0-99E4-58F62CDE0FCE}" destId="{390AE811-131C-4BAD-BEE3-FFB12C1B7DDA}" srcOrd="1" destOrd="0" presId="urn:microsoft.com/office/officeart/2005/8/layout/hierarchy6"/>
    <dgm:cxn modelId="{03DDA09A-983E-4F52-8174-374171495BFB}" type="presParOf" srcId="{99B2FC03-634F-4F9C-9DC8-487238B3B18D}" destId="{7DFC429B-4296-4F73-927D-F30FAC300389}" srcOrd="1" destOrd="0" presId="urn:microsoft.com/office/officeart/2005/8/layout/hierarchy6"/>
    <dgm:cxn modelId="{F92A5623-EF20-4185-B141-9B75C52D3957}" type="presParOf" srcId="{7DFC429B-4296-4F73-927D-F30FAC300389}" destId="{EA0D2205-27D5-4507-990E-232432FAEBBA}" srcOrd="0" destOrd="0" presId="urn:microsoft.com/office/officeart/2005/8/layout/hierarchy6"/>
    <dgm:cxn modelId="{50702073-24A2-4A83-864F-D1ED5E35E0C8}" type="presParOf" srcId="{99B2FC03-634F-4F9C-9DC8-487238B3B18D}" destId="{DDFDFA5C-3227-4E81-B781-C16252A9A2C8}" srcOrd="2" destOrd="0" presId="urn:microsoft.com/office/officeart/2005/8/layout/hierarchy6"/>
    <dgm:cxn modelId="{0ED091BF-6014-4112-B79B-7BABFBB8A3CE}" type="presParOf" srcId="{DDFDFA5C-3227-4E81-B781-C16252A9A2C8}" destId="{8C929B2A-F2F8-4B4D-B8C6-4F8DBF74CFA8}" srcOrd="0" destOrd="0" presId="urn:microsoft.com/office/officeart/2005/8/layout/hierarchy6"/>
    <dgm:cxn modelId="{A28C3F58-2878-4E47-8112-20B975C0FA87}" type="presParOf" srcId="{DDFDFA5C-3227-4E81-B781-C16252A9A2C8}" destId="{EF2154B2-86B7-4580-A492-2B829C8EA111}" srcOrd="1" destOrd="0" presId="urn:microsoft.com/office/officeart/2005/8/layout/hierarchy6"/>
    <dgm:cxn modelId="{7CA69530-F4E8-42E9-BC02-2A7D51DD2E59}" type="presParOf" srcId="{99B2FC03-634F-4F9C-9DC8-487238B3B18D}" destId="{675270EA-DAD5-4E3E-BEAF-E421B252A908}" srcOrd="3" destOrd="0" presId="urn:microsoft.com/office/officeart/2005/8/layout/hierarchy6"/>
    <dgm:cxn modelId="{477DC820-2EA7-4568-8FAF-22E87B984371}" type="presParOf" srcId="{675270EA-DAD5-4E3E-BEAF-E421B252A908}" destId="{10F2B390-46F1-4FEC-8051-99C75474E702}" srcOrd="0" destOrd="0" presId="urn:microsoft.com/office/officeart/2005/8/layout/hierarchy6"/>
    <dgm:cxn modelId="{E5E0E9A4-F771-49D0-8116-8A6A495FE6C5}" type="presParOf" srcId="{99B2FC03-634F-4F9C-9DC8-487238B3B18D}" destId="{20EFC978-3B5E-412B-A22A-58A32C6B16B9}" srcOrd="4" destOrd="0" presId="urn:microsoft.com/office/officeart/2005/8/layout/hierarchy6"/>
    <dgm:cxn modelId="{B3231FD8-84D3-48C5-91D5-B8DA50F96637}" type="presParOf" srcId="{20EFC978-3B5E-412B-A22A-58A32C6B16B9}" destId="{3A56EE3B-ECB3-47AF-BE1B-E8DB4A0A3958}" srcOrd="0" destOrd="0" presId="urn:microsoft.com/office/officeart/2005/8/layout/hierarchy6"/>
    <dgm:cxn modelId="{39341EF0-FC71-4188-A2CB-C99F5A94418A}" type="presParOf" srcId="{20EFC978-3B5E-412B-A22A-58A32C6B16B9}" destId="{D73018B3-9B06-42D7-A333-8A7CAFBBC49E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6EE3B-ECB3-47AF-BE1B-E8DB4A0A3958}">
      <dsp:nvSpPr>
        <dsp:cNvPr id="0" name=""/>
        <dsp:cNvSpPr/>
      </dsp:nvSpPr>
      <dsp:spPr>
        <a:xfrm>
          <a:off x="0" y="2265376"/>
          <a:ext cx="8686800" cy="9501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alibri" pitchFamily="34" charset="0"/>
              <a:cs typeface="Calibri" pitchFamily="34" charset="0"/>
            </a:rPr>
            <a:t>FINEP</a:t>
          </a:r>
          <a:endParaRPr lang="en-US" sz="2200" kern="1200" dirty="0">
            <a:latin typeface="Calibri" pitchFamily="34" charset="0"/>
            <a:cs typeface="Calibri" pitchFamily="34" charset="0"/>
          </a:endParaRPr>
        </a:p>
      </dsp:txBody>
      <dsp:txXfrm>
        <a:off x="0" y="2265376"/>
        <a:ext cx="2606040" cy="950118"/>
      </dsp:txXfrm>
    </dsp:sp>
    <dsp:sp modelId="{8C929B2A-F2F8-4B4D-B8C6-4F8DBF74CFA8}">
      <dsp:nvSpPr>
        <dsp:cNvPr id="0" name=""/>
        <dsp:cNvSpPr/>
      </dsp:nvSpPr>
      <dsp:spPr>
        <a:xfrm>
          <a:off x="0" y="1156904"/>
          <a:ext cx="8686800" cy="9501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alibri" pitchFamily="34" charset="0"/>
              <a:cs typeface="Calibri" pitchFamily="34" charset="0"/>
            </a:rPr>
            <a:t>Ministry of Science &amp; Technology</a:t>
          </a:r>
          <a:endParaRPr lang="en-US" sz="2200" kern="1200" dirty="0">
            <a:latin typeface="Calibri" pitchFamily="34" charset="0"/>
            <a:cs typeface="Calibri" pitchFamily="34" charset="0"/>
          </a:endParaRPr>
        </a:p>
      </dsp:txBody>
      <dsp:txXfrm>
        <a:off x="0" y="1156904"/>
        <a:ext cx="2606040" cy="950118"/>
      </dsp:txXfrm>
    </dsp:sp>
    <dsp:sp modelId="{259E25C4-244C-4DB2-800C-2274B45F6060}">
      <dsp:nvSpPr>
        <dsp:cNvPr id="0" name=""/>
        <dsp:cNvSpPr/>
      </dsp:nvSpPr>
      <dsp:spPr>
        <a:xfrm>
          <a:off x="0" y="48433"/>
          <a:ext cx="8686800" cy="9501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alibri" pitchFamily="34" charset="0"/>
              <a:cs typeface="Calibri" pitchFamily="34" charset="0"/>
            </a:rPr>
            <a:t>Brazilian Government</a:t>
          </a:r>
          <a:endParaRPr lang="en-US" sz="2200" kern="1200" dirty="0">
            <a:latin typeface="Calibri" pitchFamily="34" charset="0"/>
            <a:cs typeface="Calibri" pitchFamily="34" charset="0"/>
          </a:endParaRPr>
        </a:p>
      </dsp:txBody>
      <dsp:txXfrm>
        <a:off x="0" y="48433"/>
        <a:ext cx="2606040" cy="950118"/>
      </dsp:txXfrm>
    </dsp:sp>
    <dsp:sp modelId="{15E82EB0-90F6-49F5-8765-ADD8DA420ED3}">
      <dsp:nvSpPr>
        <dsp:cNvPr id="0" name=""/>
        <dsp:cNvSpPr/>
      </dsp:nvSpPr>
      <dsp:spPr>
        <a:xfrm>
          <a:off x="4571998" y="127609"/>
          <a:ext cx="1975106" cy="791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 pitchFamily="34" charset="0"/>
              <a:cs typeface="Calibri" pitchFamily="34" charset="0"/>
            </a:rPr>
            <a:t>President </a:t>
          </a:r>
          <a:r>
            <a:rPr lang="en-US" sz="2000" kern="1200" dirty="0" err="1" smtClean="0">
              <a:latin typeface="Calibri" pitchFamily="34" charset="0"/>
              <a:cs typeface="Calibri" pitchFamily="34" charset="0"/>
            </a:rPr>
            <a:t>Dilma</a:t>
          </a:r>
          <a:r>
            <a:rPr lang="en-US" sz="20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000" kern="1200" dirty="0" err="1" smtClean="0">
              <a:latin typeface="Calibri" pitchFamily="34" charset="0"/>
              <a:cs typeface="Calibri" pitchFamily="34" charset="0"/>
            </a:rPr>
            <a:t>Rousseff</a:t>
          </a:r>
          <a:endParaRPr lang="en-US" sz="2000" kern="1200" dirty="0">
            <a:latin typeface="Calibri" pitchFamily="34" charset="0"/>
            <a:cs typeface="Calibri" pitchFamily="34" charset="0"/>
          </a:endParaRPr>
        </a:p>
      </dsp:txBody>
      <dsp:txXfrm>
        <a:off x="4595188" y="150799"/>
        <a:ext cx="1928726" cy="745385"/>
      </dsp:txXfrm>
    </dsp:sp>
    <dsp:sp modelId="{B8C9CA1E-B149-4D66-8F04-16B6CEEA388C}">
      <dsp:nvSpPr>
        <dsp:cNvPr id="0" name=""/>
        <dsp:cNvSpPr/>
      </dsp:nvSpPr>
      <dsp:spPr>
        <a:xfrm>
          <a:off x="5513832" y="919375"/>
          <a:ext cx="91440" cy="3167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70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FC850-A1E8-438C-8F11-99AA83D64C13}">
      <dsp:nvSpPr>
        <dsp:cNvPr id="0" name=""/>
        <dsp:cNvSpPr/>
      </dsp:nvSpPr>
      <dsp:spPr>
        <a:xfrm>
          <a:off x="4571998" y="1236081"/>
          <a:ext cx="1975106" cy="791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 pitchFamily="34" charset="0"/>
              <a:cs typeface="Calibri" pitchFamily="34" charset="0"/>
            </a:rPr>
            <a:t>Marco Antonio </a:t>
          </a:r>
          <a:r>
            <a:rPr lang="en-US" sz="2000" kern="1200" dirty="0" err="1" smtClean="0">
              <a:latin typeface="Calibri" pitchFamily="34" charset="0"/>
              <a:cs typeface="Calibri" pitchFamily="34" charset="0"/>
            </a:rPr>
            <a:t>Raupp</a:t>
          </a:r>
          <a:endParaRPr lang="en-US" sz="2000" kern="1200" dirty="0">
            <a:latin typeface="Calibri" pitchFamily="34" charset="0"/>
            <a:cs typeface="Calibri" pitchFamily="34" charset="0"/>
          </a:endParaRPr>
        </a:p>
      </dsp:txBody>
      <dsp:txXfrm>
        <a:off x="4595188" y="1259271"/>
        <a:ext cx="1928726" cy="745385"/>
      </dsp:txXfrm>
    </dsp:sp>
    <dsp:sp modelId="{8FDE5E17-DF32-4817-94D3-D8CF6067E0D0}">
      <dsp:nvSpPr>
        <dsp:cNvPr id="0" name=""/>
        <dsp:cNvSpPr/>
      </dsp:nvSpPr>
      <dsp:spPr>
        <a:xfrm>
          <a:off x="5513832" y="2027847"/>
          <a:ext cx="91440" cy="3167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70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CC3AEB-9020-48C9-9C7A-6FA3E800F360}">
      <dsp:nvSpPr>
        <dsp:cNvPr id="0" name=""/>
        <dsp:cNvSpPr/>
      </dsp:nvSpPr>
      <dsp:spPr>
        <a:xfrm>
          <a:off x="4571998" y="2344553"/>
          <a:ext cx="1975106" cy="791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 pitchFamily="34" charset="0"/>
              <a:cs typeface="Calibri" pitchFamily="34" charset="0"/>
            </a:rPr>
            <a:t>President </a:t>
          </a:r>
          <a:r>
            <a:rPr lang="en-US" sz="2000" kern="1200" dirty="0" err="1" smtClean="0">
              <a:latin typeface="Calibri" pitchFamily="34" charset="0"/>
              <a:cs typeface="Calibri" pitchFamily="34" charset="0"/>
            </a:rPr>
            <a:t>Glauco</a:t>
          </a:r>
          <a:r>
            <a:rPr lang="en-US" sz="20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000" kern="1200" dirty="0" err="1" smtClean="0">
              <a:latin typeface="Calibri" pitchFamily="34" charset="0"/>
              <a:cs typeface="Calibri" pitchFamily="34" charset="0"/>
            </a:rPr>
            <a:t>Arbix</a:t>
          </a:r>
          <a:endParaRPr lang="en-US" sz="2000" kern="1200" dirty="0">
            <a:latin typeface="Calibri" pitchFamily="34" charset="0"/>
            <a:cs typeface="Calibri" pitchFamily="34" charset="0"/>
          </a:endParaRPr>
        </a:p>
      </dsp:txBody>
      <dsp:txXfrm>
        <a:off x="4595188" y="2367743"/>
        <a:ext cx="1928726" cy="745385"/>
      </dsp:txXfrm>
    </dsp:sp>
    <dsp:sp modelId="{3BD1E157-EE49-4332-8CBE-F9A1D1B20ED6}">
      <dsp:nvSpPr>
        <dsp:cNvPr id="0" name=""/>
        <dsp:cNvSpPr/>
      </dsp:nvSpPr>
      <dsp:spPr>
        <a:xfrm>
          <a:off x="3494124" y="3136319"/>
          <a:ext cx="2065427" cy="316706"/>
        </a:xfrm>
        <a:custGeom>
          <a:avLst/>
          <a:gdLst/>
          <a:ahLst/>
          <a:cxnLst/>
          <a:rect l="0" t="0" r="0" b="0"/>
          <a:pathLst>
            <a:path>
              <a:moveTo>
                <a:pt x="2065427" y="0"/>
              </a:moveTo>
              <a:lnTo>
                <a:pt x="2065427" y="158353"/>
              </a:lnTo>
              <a:lnTo>
                <a:pt x="0" y="158353"/>
              </a:lnTo>
              <a:lnTo>
                <a:pt x="0" y="31670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5765C3-E0A2-4EC0-A248-A86F3D31CD09}">
      <dsp:nvSpPr>
        <dsp:cNvPr id="0" name=""/>
        <dsp:cNvSpPr/>
      </dsp:nvSpPr>
      <dsp:spPr>
        <a:xfrm>
          <a:off x="2639557" y="3453025"/>
          <a:ext cx="1709132" cy="1100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 pitchFamily="34" charset="0"/>
              <a:cs typeface="Calibri" pitchFamily="34" charset="0"/>
            </a:rPr>
            <a:t>Director of Finance Administration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 pitchFamily="34" charset="0"/>
              <a:cs typeface="Calibri" pitchFamily="34" charset="0"/>
            </a:rPr>
            <a:t>Fernando de </a:t>
          </a:r>
          <a:r>
            <a:rPr lang="en-US" sz="1400" kern="1200" dirty="0" err="1" smtClean="0">
              <a:latin typeface="Calibri" pitchFamily="34" charset="0"/>
              <a:cs typeface="Calibri" pitchFamily="34" charset="0"/>
            </a:rPr>
            <a:t>Nielander</a:t>
          </a:r>
          <a:r>
            <a:rPr lang="en-US" sz="14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400" kern="1200" dirty="0" err="1" smtClean="0">
              <a:latin typeface="Calibri" pitchFamily="34" charset="0"/>
              <a:cs typeface="Calibri" pitchFamily="34" charset="0"/>
            </a:rPr>
            <a:t>Ribeiro</a:t>
          </a:r>
          <a:endParaRPr lang="en-US" sz="1400" kern="1200" dirty="0">
            <a:latin typeface="Calibri" pitchFamily="34" charset="0"/>
            <a:cs typeface="Calibri" pitchFamily="34" charset="0"/>
          </a:endParaRPr>
        </a:p>
      </dsp:txBody>
      <dsp:txXfrm>
        <a:off x="2671796" y="3485264"/>
        <a:ext cx="1644654" cy="1036226"/>
      </dsp:txXfrm>
    </dsp:sp>
    <dsp:sp modelId="{1FF6918C-3E56-41A6-940F-C6FBEB1776F6}">
      <dsp:nvSpPr>
        <dsp:cNvPr id="0" name=""/>
        <dsp:cNvSpPr/>
      </dsp:nvSpPr>
      <dsp:spPr>
        <a:xfrm>
          <a:off x="5513831" y="3136319"/>
          <a:ext cx="91440" cy="3167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70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E15B98-4A8A-4B6A-A18C-4843C40D33D5}">
      <dsp:nvSpPr>
        <dsp:cNvPr id="0" name=""/>
        <dsp:cNvSpPr/>
      </dsp:nvSpPr>
      <dsp:spPr>
        <a:xfrm>
          <a:off x="4704985" y="3453025"/>
          <a:ext cx="1709132" cy="1100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 pitchFamily="34" charset="0"/>
              <a:cs typeface="Calibri" pitchFamily="34" charset="0"/>
            </a:rPr>
            <a:t>Director of Development, Science &amp; Technology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 pitchFamily="34" charset="0"/>
              <a:cs typeface="Calibri" pitchFamily="34" charset="0"/>
            </a:rPr>
            <a:t>Roberto </a:t>
          </a:r>
          <a:r>
            <a:rPr lang="en-US" sz="1400" kern="1200" dirty="0" err="1" smtClean="0">
              <a:latin typeface="Calibri" pitchFamily="34" charset="0"/>
              <a:cs typeface="Calibri" pitchFamily="34" charset="0"/>
            </a:rPr>
            <a:t>Vermulm</a:t>
          </a:r>
          <a:endParaRPr lang="en-US" sz="1400" kern="1200" dirty="0">
            <a:latin typeface="Calibri" pitchFamily="34" charset="0"/>
            <a:cs typeface="Calibri" pitchFamily="34" charset="0"/>
          </a:endParaRPr>
        </a:p>
      </dsp:txBody>
      <dsp:txXfrm>
        <a:off x="4737224" y="3485264"/>
        <a:ext cx="1644654" cy="1036226"/>
      </dsp:txXfrm>
    </dsp:sp>
    <dsp:sp modelId="{97175B79-D2B6-4D89-80D6-D248F3C284C3}">
      <dsp:nvSpPr>
        <dsp:cNvPr id="0" name=""/>
        <dsp:cNvSpPr/>
      </dsp:nvSpPr>
      <dsp:spPr>
        <a:xfrm>
          <a:off x="5559552" y="3136319"/>
          <a:ext cx="2065427" cy="316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53"/>
              </a:lnTo>
              <a:lnTo>
                <a:pt x="2065427" y="158353"/>
              </a:lnTo>
              <a:lnTo>
                <a:pt x="2065427" y="31670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77118A-2D4A-40E5-81FB-DD83A2FE0514}">
      <dsp:nvSpPr>
        <dsp:cNvPr id="0" name=""/>
        <dsp:cNvSpPr/>
      </dsp:nvSpPr>
      <dsp:spPr>
        <a:xfrm>
          <a:off x="6770413" y="3453025"/>
          <a:ext cx="1709132" cy="1100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 pitchFamily="34" charset="0"/>
              <a:cs typeface="Calibri" pitchFamily="34" charset="0"/>
            </a:rPr>
            <a:t>Director of Innovation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 pitchFamily="34" charset="0"/>
              <a:cs typeface="Calibri" pitchFamily="34" charset="0"/>
            </a:rPr>
            <a:t>Joao Alberto de </a:t>
          </a:r>
          <a:r>
            <a:rPr lang="en-US" sz="1400" kern="1200" dirty="0" err="1" smtClean="0">
              <a:latin typeface="Calibri" pitchFamily="34" charset="0"/>
              <a:cs typeface="Calibri" pitchFamily="34" charset="0"/>
            </a:rPr>
            <a:t>Negri</a:t>
          </a:r>
          <a:endParaRPr lang="en-US" sz="1400" kern="1200" dirty="0">
            <a:latin typeface="Calibri" pitchFamily="34" charset="0"/>
            <a:cs typeface="Calibri" pitchFamily="34" charset="0"/>
          </a:endParaRPr>
        </a:p>
      </dsp:txBody>
      <dsp:txXfrm>
        <a:off x="6802652" y="3485264"/>
        <a:ext cx="1644654" cy="1036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79A06-3615-494D-A322-E57051990491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97FEC-F62B-4003-A044-B94E245B6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ep.gov.br/english/FINEP_folder_ingles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ep.gov.br/english/FINEP_folder_ingles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avca.org/2010/11/11/finep-celebrates-10-years-of-inovar-nearly-r5b-committed-to-vc-in-brazil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bndes.gov.br/SiteBNDES/bndes/bndes_en/Institucional/Press/Noticias/2011/20110321_BNDES_ethanol.html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http://www.finep.gov.br/english/FINEP_folder_ingles.pdf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97FEC-F62B-4003-A044-B94E245B6C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7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http://www.finep.gov.br/english/FINEP_folder_ingles.pdf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97FEC-F62B-4003-A044-B94E245B6C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13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Ministry of Science and Technology was created after FINEP, in 1985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97FEC-F62B-4003-A044-B94E245B6C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9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http://lavca.org/2010/11/11/finep-celebrates-10-years-of-inovar-nearly-r5b-committed-to-vc-in-brazil/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http://www.bndes.gov.br/SiteBNDES/bndes/bndes_en/Institucional/Press/Noticias/2011/20110321_BNDES_ethanol.html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97FEC-F62B-4003-A044-B94E245B6C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13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r>
              <a:rPr lang="en-US" baseline="0" dirty="0" smtClean="0"/>
              <a:t> of 40 companies to be selected to pitch their business plans to investors and work with FINEP to improve sustainability of Brazil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A7643-51ED-9D48-970E-631ECAF71F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93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0FDF-5599-4FAA-8E38-2D9738BA68F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F6CF-B372-4C3C-BE07-7D5BBCFF3A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3ADF-E62D-4521-87C7-690C1AD451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8904-A530-4AF8-B9A8-2AE666123D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D915-1B31-4756-B8DA-29A65702C8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1905000"/>
            <a:ext cx="3822192" cy="4221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05000"/>
            <a:ext cx="3822192" cy="4221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9D649-E2C9-429F-BE05-F1AB5355CD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84E0-2E5F-492C-BDAC-43E27F2F992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2DD98-ED0C-4D01-AFA4-E8989BF8C9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0B62-2D12-41D6-8918-8C5D07DECC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1670599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 userDrawn="1"/>
        </p:nvGrpSpPr>
        <p:grpSpPr bwMode="hidden">
          <a:xfrm>
            <a:off x="211665" y="1032326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34400" y="641667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4520" y="6416675"/>
            <a:ext cx="6422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1891390"/>
            <a:ext cx="7408333" cy="4234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86579"/>
            <a:ext cx="1604682" cy="6355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Calibri" pitchFamily="34" charset="0"/>
          <a:ea typeface="+mj-ea"/>
          <a:cs typeface="Calibri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Calibri" pitchFamily="34" charset="0"/>
          <a:ea typeface="+mn-ea"/>
          <a:cs typeface="Calibri" pitchFamily="34" charset="0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Calibri" pitchFamily="34" charset="0"/>
          <a:ea typeface="+mn-ea"/>
          <a:cs typeface="Calibri" pitchFamily="34" charset="0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Calibri" pitchFamily="34" charset="0"/>
          <a:ea typeface="+mn-ea"/>
          <a:cs typeface="Calibri" pitchFamily="34" charset="0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Calibri" pitchFamily="34" charset="0"/>
          <a:ea typeface="+mn-ea"/>
          <a:cs typeface="Calibri" pitchFamily="34" charset="0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Calibri" pitchFamily="34" charset="0"/>
          <a:ea typeface="+mn-ea"/>
          <a:cs typeface="Calibri" pitchFamily="34" charset="0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avca.org/2010/11/11/finep-celebrates-10-years-of-inovar-nearly-r5b-committed-to-vc-in-brazi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FINEP</a:t>
            </a:r>
            <a:br>
              <a:rPr lang="en-US" dirty="0" smtClean="0"/>
            </a:br>
            <a:r>
              <a:rPr lang="en-US" dirty="0" smtClean="0"/>
              <a:t>Company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Alex Annear</a:t>
            </a:r>
          </a:p>
          <a:p>
            <a:r>
              <a:rPr lang="en-US" dirty="0" smtClean="0"/>
              <a:t>Jessica Cheng</a:t>
            </a:r>
          </a:p>
          <a:p>
            <a:r>
              <a:rPr lang="en-US" dirty="0" smtClean="0"/>
              <a:t>Kat McCloskey</a:t>
            </a:r>
          </a:p>
          <a:p>
            <a:r>
              <a:rPr lang="en-US" dirty="0" smtClean="0"/>
              <a:t>Marcel Onuoha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590426"/>
            <a:ext cx="3200400" cy="126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21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$1.2M grant given to </a:t>
            </a:r>
            <a:r>
              <a:rPr lang="en-US" sz="2800" dirty="0" err="1" smtClean="0"/>
              <a:t>FuturaGene</a:t>
            </a:r>
            <a:r>
              <a:rPr lang="en-US" sz="2800" dirty="0" smtClean="0"/>
              <a:t> for eucalyptus biofuels research (Nov. 2011)</a:t>
            </a:r>
          </a:p>
          <a:p>
            <a:r>
              <a:rPr lang="en-US" sz="2800" dirty="0" smtClean="0"/>
              <a:t>Research aimed to boost yield in woody species through genetic modification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$1.2M Grant to </a:t>
            </a:r>
            <a:r>
              <a:rPr lang="en-US" dirty="0" err="1" smtClean="0"/>
              <a:t>FuturaGene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6096000"/>
            <a:ext cx="29845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631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Forum to showcase innovative projects in green technologies and components in social, economic, and environmental potential investors in emerging technology companies</a:t>
            </a:r>
          </a:p>
          <a:p>
            <a:r>
              <a:rPr lang="en-US" sz="2800" dirty="0" smtClean="0"/>
              <a:t>To be held in conjunction with Rio +20, UN Conference on Sustainable Development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Sustainable Brazil Venture Forum</a:t>
            </a:r>
            <a:br>
              <a:rPr lang="en-US" dirty="0" smtClean="0"/>
            </a:br>
            <a:r>
              <a:rPr lang="en-US" dirty="0" smtClean="0"/>
              <a:t>June 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6354" y="4544185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91390"/>
            <a:ext cx="7408333" cy="4128410"/>
          </a:xfrm>
        </p:spPr>
        <p:txBody>
          <a:bodyPr/>
          <a:lstStyle/>
          <a:p>
            <a:r>
              <a:rPr lang="en-US" dirty="0" smtClean="0"/>
              <a:t>Introduction &amp; Mission</a:t>
            </a:r>
            <a:endParaRPr lang="en-US" dirty="0" smtClean="0"/>
          </a:p>
          <a:p>
            <a:r>
              <a:rPr lang="en-US" dirty="0" smtClean="0"/>
              <a:t>Organizational </a:t>
            </a:r>
            <a:r>
              <a:rPr lang="en-US" dirty="0" smtClean="0"/>
              <a:t>Structure</a:t>
            </a:r>
          </a:p>
          <a:p>
            <a:r>
              <a:rPr lang="en-US" dirty="0" smtClean="0"/>
              <a:t>Important Programs &amp; Initiatives</a:t>
            </a: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 smtClean="0"/>
              <a:t>Projects &amp; News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Agenda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Financiadora de Estudos e Projetos  (FINEP) simply means Research and Project financing</a:t>
            </a:r>
          </a:p>
          <a:p>
            <a:r>
              <a:rPr lang="en-US" dirty="0" smtClean="0"/>
              <a:t>FINEP is also known as the Brazilian Innovation Agency is a publicly owned company subordinated to the Ministry of Science and Technology in Brazil (MCT) </a:t>
            </a:r>
          </a:p>
          <a:p>
            <a:r>
              <a:rPr lang="en-US" dirty="0" smtClean="0"/>
              <a:t>It was founded on the 24</a:t>
            </a:r>
            <a:r>
              <a:rPr lang="en-US" baseline="30000" dirty="0" smtClean="0"/>
              <a:t>th</a:t>
            </a:r>
            <a:r>
              <a:rPr lang="en-US" dirty="0" smtClean="0"/>
              <a:t> of July, 1967 with the purpose of financing scientific and technological research in Brazilian universities and research institutions.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89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role of FINEP includes to provide grants to non profitable institutions like universities and research centers, and to lend money to companies </a:t>
            </a:r>
          </a:p>
          <a:p>
            <a:r>
              <a:rPr lang="en-US" dirty="0" smtClean="0"/>
              <a:t>FINEP’s </a:t>
            </a:r>
            <a:r>
              <a:rPr lang="en-US" dirty="0"/>
              <a:t>mission is to </a:t>
            </a:r>
            <a:r>
              <a:rPr lang="en-US" dirty="0" smtClean="0"/>
              <a:t>encourage </a:t>
            </a:r>
            <a:r>
              <a:rPr lang="en-US" dirty="0"/>
              <a:t>and finance innovation, and scientific and technological research in </a:t>
            </a:r>
            <a:r>
              <a:rPr lang="en-US" dirty="0" smtClean="0"/>
              <a:t>business, universities, research </a:t>
            </a:r>
            <a:r>
              <a:rPr lang="en-US" dirty="0"/>
              <a:t>centers, and other public or </a:t>
            </a:r>
            <a:r>
              <a:rPr lang="en-US" dirty="0" smtClean="0"/>
              <a:t>private institutions in Brazil</a:t>
            </a:r>
          </a:p>
          <a:p>
            <a:r>
              <a:rPr lang="en-US" dirty="0" smtClean="0"/>
              <a:t>Over the last four decades, FINEP has helped improve science and technological infrastructure which created an increase supply and demand for technology in Brazil and its neighboring countries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93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545452"/>
              </p:ext>
            </p:extLst>
          </p:nvPr>
        </p:nvGraphicFramePr>
        <p:xfrm>
          <a:off x="228600" y="1874837"/>
          <a:ext cx="8686800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18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05000"/>
            <a:ext cx="8534399" cy="41835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Initiatives associated with FINEP funding:</a:t>
            </a:r>
          </a:p>
          <a:p>
            <a:pPr lvl="1"/>
            <a:r>
              <a:rPr lang="en-US" dirty="0" smtClean="0"/>
              <a:t>Super </a:t>
            </a:r>
            <a:r>
              <a:rPr lang="en-US" dirty="0" err="1" smtClean="0"/>
              <a:t>Tucano</a:t>
            </a:r>
            <a:r>
              <a:rPr lang="en-US" dirty="0" smtClean="0"/>
              <a:t> aircraft (</a:t>
            </a:r>
            <a:r>
              <a:rPr lang="en-US" u="sng" dirty="0" smtClean="0"/>
              <a:t>Embraer</a:t>
            </a:r>
            <a:r>
              <a:rPr lang="en-US" dirty="0" smtClean="0"/>
              <a:t>)</a:t>
            </a:r>
            <a:endParaRPr lang="en-US" i="1" dirty="0" smtClean="0"/>
          </a:p>
          <a:p>
            <a:pPr lvl="1"/>
            <a:r>
              <a:rPr lang="en-US" dirty="0" smtClean="0"/>
              <a:t>Cattle raising, agriculture technology (</a:t>
            </a:r>
            <a:r>
              <a:rPr lang="en-US" u="sng" dirty="0" err="1" smtClean="0"/>
              <a:t>Embrapa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Deep-water </a:t>
            </a:r>
            <a:r>
              <a:rPr lang="en-US" dirty="0"/>
              <a:t>oil exploitation </a:t>
            </a:r>
            <a:r>
              <a:rPr lang="en-US" dirty="0" smtClean="0"/>
              <a:t>(</a:t>
            </a:r>
            <a:r>
              <a:rPr lang="en-US" u="sng" dirty="0" smtClean="0"/>
              <a:t>Petrobras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INOVAR</a:t>
            </a:r>
          </a:p>
          <a:p>
            <a:pPr lvl="1"/>
            <a:r>
              <a:rPr lang="en-US" dirty="0" smtClean="0"/>
              <a:t>Program to boost domestic VC/PE industry</a:t>
            </a:r>
          </a:p>
          <a:p>
            <a:pPr lvl="1"/>
            <a:r>
              <a:rPr lang="en-US" dirty="0" smtClean="0"/>
              <a:t>US$2.8bn committed to 80 companies since 2000</a:t>
            </a:r>
            <a:endParaRPr lang="en-US" dirty="0" smtClean="0">
              <a:hlinkClick r:id="rId3"/>
            </a:endParaRPr>
          </a:p>
          <a:p>
            <a:r>
              <a:rPr lang="en-US" dirty="0" smtClean="0"/>
              <a:t>Biofuels</a:t>
            </a:r>
          </a:p>
          <a:p>
            <a:pPr lvl="1"/>
            <a:r>
              <a:rPr lang="en-US" dirty="0" smtClean="0"/>
              <a:t>R$1bn joint investment for innovation in sugarcane ethanol, 2011-2014</a:t>
            </a:r>
          </a:p>
          <a:p>
            <a:r>
              <a:rPr lang="en-US" dirty="0" smtClean="0"/>
              <a:t>Science and Technology Sectorial Funds (1999)</a:t>
            </a:r>
          </a:p>
          <a:p>
            <a:pPr lvl="1"/>
            <a:r>
              <a:rPr lang="en-US" dirty="0" smtClean="0"/>
              <a:t>New source of funds, based on contributions from companies</a:t>
            </a:r>
          </a:p>
          <a:p>
            <a:pPr lvl="1"/>
            <a:r>
              <a:rPr lang="en-US" dirty="0" smtClean="0"/>
              <a:t>R&amp;D and innovation, particularly in </a:t>
            </a:r>
            <a:r>
              <a:rPr lang="en-US" dirty="0" smtClean="0"/>
              <a:t>manufacturing</a:t>
            </a:r>
          </a:p>
          <a:p>
            <a:r>
              <a:rPr lang="en-US" dirty="0" smtClean="0"/>
              <a:t>Funding sources – grants &amp; loans (reimbursable &amp; non-reimbursable), venture capital , etc.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95531"/>
            <a:ext cx="8229600" cy="461665"/>
          </a:xfrm>
        </p:spPr>
        <p:txBody>
          <a:bodyPr>
            <a:no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en-US" sz="3600" dirty="0" smtClean="0">
                <a:solidFill>
                  <a:schemeClr val="bg1"/>
                </a:solidFill>
                <a:ea typeface="+mn-ea"/>
              </a:rPr>
              <a:t>Important Programs &amp; Initiatives</a:t>
            </a:r>
            <a:endParaRPr lang="en-US" sz="3600" dirty="0">
              <a:solidFill>
                <a:schemeClr val="bg1"/>
              </a:solidFill>
              <a:ea typeface="+mn-ea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44878" y="1888390"/>
            <a:ext cx="3022921" cy="2074009"/>
            <a:chOff x="4953000" y="3657600"/>
            <a:chExt cx="4038600" cy="30289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0" y="3657600"/>
              <a:ext cx="4038600" cy="30289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5943600" y="6172198"/>
              <a:ext cx="2057401" cy="51435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400" b="1" dirty="0" smtClean="0"/>
                <a:t>Super </a:t>
              </a:r>
              <a:r>
                <a:rPr lang="en-US" sz="1400" b="1" dirty="0" err="1" smtClean="0"/>
                <a:t>Tucano</a:t>
              </a:r>
              <a:endParaRPr lang="en-US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9031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Current Projects and News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2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8800"/>
            <a:ext cx="7408333" cy="4234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Recepta</a:t>
            </a:r>
            <a:r>
              <a:rPr lang="en-US" sz="2800" dirty="0" smtClean="0"/>
              <a:t> </a:t>
            </a:r>
            <a:r>
              <a:rPr lang="en-US" sz="2800" dirty="0" err="1" smtClean="0"/>
              <a:t>Biopharma</a:t>
            </a:r>
            <a:r>
              <a:rPr lang="en-US" sz="2800" dirty="0" smtClean="0"/>
              <a:t> received worldwide recognition for clinical potential in treating ovarian cancer</a:t>
            </a:r>
          </a:p>
          <a:p>
            <a:pPr lvl="1"/>
            <a:r>
              <a:rPr lang="en-US" sz="2800" dirty="0" smtClean="0"/>
              <a:t>Received Orphan Drug designation from FDA</a:t>
            </a:r>
          </a:p>
          <a:p>
            <a:pPr lvl="1"/>
            <a:r>
              <a:rPr lang="en-US" sz="2800" dirty="0" smtClean="0"/>
              <a:t>First time that Brazilian company received this recognition</a:t>
            </a:r>
          </a:p>
          <a:p>
            <a:pPr lvl="1"/>
            <a:r>
              <a:rPr lang="en-US" sz="2800" dirty="0" smtClean="0"/>
              <a:t>FINEP approved $20M in repayable loans and grants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FDA Recognition of </a:t>
            </a:r>
            <a:r>
              <a:rPr lang="en-US" sz="3600" dirty="0" err="1" smtClean="0"/>
              <a:t>Recepta</a:t>
            </a:r>
            <a:r>
              <a:rPr lang="en-US" sz="3600" dirty="0" smtClean="0"/>
              <a:t> </a:t>
            </a:r>
            <a:r>
              <a:rPr lang="en-US" sz="3600" dirty="0" err="1" smtClean="0"/>
              <a:t>Biopharma</a:t>
            </a:r>
            <a:endParaRPr lang="en-US" sz="3600" dirty="0"/>
          </a:p>
        </p:txBody>
      </p:sp>
      <p:pic>
        <p:nvPicPr>
          <p:cNvPr id="4" name="Picture 3" descr="Screen shot 2012-03-20 at 9.18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975" y="5181600"/>
            <a:ext cx="464502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01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Investing R$150M in “Live without Limits” assistive technology through non-reimbursable financing, subsidized credit, and mobility </a:t>
            </a:r>
            <a:r>
              <a:rPr lang="en-US" sz="2800" dirty="0" smtClean="0"/>
              <a:t>assistance</a:t>
            </a:r>
          </a:p>
          <a:p>
            <a:r>
              <a:rPr lang="en-US" sz="2800" dirty="0" smtClean="0"/>
              <a:t>Program </a:t>
            </a:r>
            <a:r>
              <a:rPr lang="en-US" sz="2800" dirty="0"/>
              <a:t>intends to </a:t>
            </a:r>
            <a:r>
              <a:rPr lang="en-US" sz="2800" dirty="0" smtClean="0"/>
              <a:t>impact 27M </a:t>
            </a:r>
            <a:r>
              <a:rPr lang="en-US" sz="2800" dirty="0"/>
              <a:t>disabled 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2527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“Live Without Limits” Assistive Technology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6453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886</TotalTime>
  <Words>521</Words>
  <Application>Microsoft Office PowerPoint</Application>
  <PresentationFormat>On-screen Show (4:3)</PresentationFormat>
  <Paragraphs>72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FINEP Company Introduction</vt:lpstr>
      <vt:lpstr>Agenda</vt:lpstr>
      <vt:lpstr>Introduction</vt:lpstr>
      <vt:lpstr>Mission</vt:lpstr>
      <vt:lpstr>Organizational Structure</vt:lpstr>
      <vt:lpstr>Important Programs &amp; Initiatives</vt:lpstr>
      <vt:lpstr>Current Projects and News</vt:lpstr>
      <vt:lpstr>FDA Recognition of Recepta Biopharma</vt:lpstr>
      <vt:lpstr>“Live Without Limits” Assistive Technology</vt:lpstr>
      <vt:lpstr>$1.2M Grant to FuturaGene </vt:lpstr>
      <vt:lpstr>Sustainable Brazil Venture Forum June 15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FINEP Company Introduction</dc:title>
  <dc:creator>Kathleen</dc:creator>
  <cp:lastModifiedBy>Alex</cp:lastModifiedBy>
  <cp:revision>46</cp:revision>
  <dcterms:created xsi:type="dcterms:W3CDTF">2012-03-20T18:15:34Z</dcterms:created>
  <dcterms:modified xsi:type="dcterms:W3CDTF">2012-03-21T20:33:19Z</dcterms:modified>
</cp:coreProperties>
</file>