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61" r:id="rId3"/>
    <p:sldId id="259" r:id="rId4"/>
    <p:sldId id="260" r:id="rId5"/>
    <p:sldId id="257" r:id="rId6"/>
    <p:sldId id="258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32787"/>
    <p:restoredTop sz="90929"/>
  </p:normalViewPr>
  <p:slideViewPr>
    <p:cSldViewPr>
      <p:cViewPr varScale="1">
        <p:scale>
          <a:sx n="144" d="100"/>
          <a:sy n="144" d="100"/>
        </p:scale>
        <p:origin x="-1104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17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B0E1EE7-1138-E641-8215-C28710CC430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26DD6AD-DF49-9243-AEAF-C395860B03BB}" type="slidenum">
              <a:rPr lang="en-US"/>
              <a:pPr/>
              <a:t>1</a:t>
            </a:fld>
            <a:endParaRPr lang="en-US"/>
          </a:p>
        </p:txBody>
      </p:sp>
      <p:sp>
        <p:nvSpPr>
          <p:cNvPr id="819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326E53-3325-4D43-8F1E-E5E2D46AACF1}" type="slidenum">
              <a:rPr lang="en-US"/>
              <a:pPr/>
              <a:t>5</a:t>
            </a:fld>
            <a:endParaRPr lang="en-US"/>
          </a:p>
        </p:txBody>
      </p:sp>
      <p:sp>
        <p:nvSpPr>
          <p:cNvPr id="921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B83901-B31A-7A47-9AC3-1433D88C7D7D}" type="slidenum">
              <a:rPr lang="en-US"/>
              <a:pPr/>
              <a:t>6</a:t>
            </a:fld>
            <a:endParaRPr lang="en-US"/>
          </a:p>
        </p:txBody>
      </p:sp>
      <p:sp>
        <p:nvSpPr>
          <p:cNvPr id="1024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14F8A02-96DE-1944-9C5B-84F7395BCC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A7C5911B-7FF7-E942-84AF-0080AFC12E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961B57A2-22D0-C845-B774-F5EEDF633D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A3A1788-CDAA-1A4F-9B76-E52E4F79215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A4387357-CB54-5846-9897-957FEEB49AD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9EB2AE34-A6F0-654E-AE36-FF571A902C3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C7B85D97-B161-664A-BAE5-707FC26BE9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C8DF4EC2-7241-4F45-9EBA-BFBDC59627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51D73EE8-F065-9E4A-9F87-841899E147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8EAEAEE-D721-304E-A1B1-FD20FAC51C9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A94D8120-FC7B-5449-AF69-E1AD8DD858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9B7B3F8-7E06-BB40-B9DF-ACA68D516BE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Item Search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Cross classification of rules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Noncompensatory:  Select set or item with particular characteristic: Camry</a:t>
            </a:r>
          </a:p>
          <a:p>
            <a:pPr lvl="1"/>
            <a:r>
              <a:rPr lang="en-US"/>
              <a:t>Also: Eliminate set or item without a particular characteristic: nonCamrys</a:t>
            </a:r>
          </a:p>
          <a:p>
            <a:r>
              <a:rPr lang="en-US"/>
              <a:t>Compensatory: Weighed function of attributes: Camry versus Corolla</a:t>
            </a:r>
          </a:p>
          <a:p>
            <a:pPr lvl="1"/>
            <a:r>
              <a:rPr lang="en-US"/>
              <a:t>Size, gas mileage, cost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Sequence of Rules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Efficiency: number of observations/set</a:t>
            </a:r>
          </a:p>
          <a:p>
            <a:pPr lvl="1"/>
            <a:r>
              <a:rPr lang="en-US"/>
              <a:t>Set Rules: One observation per set</a:t>
            </a:r>
          </a:p>
          <a:p>
            <a:pPr lvl="1"/>
            <a:r>
              <a:rPr lang="en-US"/>
              <a:t>One-by-one rules: One observation per member of set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Markets are organized to facilitate set rules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Store or site</a:t>
            </a:r>
          </a:p>
          <a:p>
            <a:pPr lvl="1"/>
            <a:r>
              <a:rPr lang="en-US"/>
              <a:t>Specializes</a:t>
            </a:r>
          </a:p>
          <a:p>
            <a:pPr lvl="1"/>
            <a:r>
              <a:rPr lang="en-US"/>
              <a:t>Departments</a:t>
            </a:r>
          </a:p>
          <a:p>
            <a:pPr lvl="1"/>
            <a:r>
              <a:rPr lang="en-US"/>
              <a:t>Close substitutes grouped together</a:t>
            </a:r>
          </a:p>
          <a:p>
            <a:r>
              <a:rPr lang="en-US"/>
              <a:t>Example: Car delearship say Toyota</a:t>
            </a:r>
          </a:p>
          <a:p>
            <a:r>
              <a:rPr lang="en-US"/>
              <a:t>Camrys, Torolas grouped together</a:t>
            </a:r>
          </a:p>
          <a:p>
            <a:r>
              <a:rPr lang="en-US"/>
              <a:t>Row of Camrys must look at each car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Picture 5" descr="2x2x2good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73025" y="-560388"/>
            <a:ext cx="9290050" cy="79803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4x4x4good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73025" y="-479425"/>
            <a:ext cx="9290050" cy="78184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113</Words>
  <Application>Microsoft Macintosh PowerPoint</Application>
  <PresentationFormat>On-screen Show (4:3)</PresentationFormat>
  <Paragraphs>21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ＭＳ Ｐゴシック</vt:lpstr>
      <vt:lpstr>Blank Presentation</vt:lpstr>
      <vt:lpstr>Item Search</vt:lpstr>
      <vt:lpstr>Cross classification of rules</vt:lpstr>
      <vt:lpstr>Sequence of Rules</vt:lpstr>
      <vt:lpstr>Markets are organized to facilitate set rules</vt:lpstr>
      <vt:lpstr>Slide 5</vt:lpstr>
      <vt:lpstr>Slide 6</vt:lpstr>
    </vt:vector>
  </TitlesOfParts>
  <Company>Alone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  -  Item Search</dc:title>
  <dc:creator>Alfred Norman</dc:creator>
  <cp:keywords/>
  <cp:lastModifiedBy>Alfred Norman</cp:lastModifiedBy>
  <cp:revision>3</cp:revision>
  <dcterms:created xsi:type="dcterms:W3CDTF">2010-01-03T18:24:40Z</dcterms:created>
  <dcterms:modified xsi:type="dcterms:W3CDTF">2010-01-03T19:37:37Z</dcterms:modified>
</cp:coreProperties>
</file>