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6" r:id="rId6"/>
    <p:sldId id="260" r:id="rId7"/>
    <p:sldId id="264" r:id="rId8"/>
    <p:sldId id="261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3F72305-788A-44EB-8010-7F7C51D1D721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</dgm:pt>
    <dgm:pt modelId="{F85E97AE-06B3-4973-AF1C-49C829601142}">
      <dgm:prSet phldrT="[Text]"/>
      <dgm:spPr>
        <a:solidFill>
          <a:schemeClr val="accent1"/>
        </a:solidFill>
        <a:ln w="79375">
          <a:solidFill>
            <a:schemeClr val="tx2">
              <a:lumMod val="75000"/>
            </a:schemeClr>
          </a:solidFill>
        </a:ln>
      </dgm:spPr>
      <dgm:t>
        <a:bodyPr/>
        <a:lstStyle/>
        <a:p>
          <a:r>
            <a:rPr lang="en-US" dirty="0" smtClean="0">
              <a:latin typeface="+mj-lt"/>
            </a:rPr>
            <a:t>Content</a:t>
          </a:r>
          <a:endParaRPr lang="en-US" dirty="0">
            <a:latin typeface="+mj-lt"/>
          </a:endParaRPr>
        </a:p>
      </dgm:t>
    </dgm:pt>
    <dgm:pt modelId="{8AE3480A-F30B-48A9-99A7-4CD3543EF09D}" type="parTrans" cxnId="{0D0741F9-2E94-4F59-BFA0-30B73489CB10}">
      <dgm:prSet/>
      <dgm:spPr/>
      <dgm:t>
        <a:bodyPr/>
        <a:lstStyle/>
        <a:p>
          <a:endParaRPr lang="en-US"/>
        </a:p>
      </dgm:t>
    </dgm:pt>
    <dgm:pt modelId="{F8E6B663-8DEA-4C05-8B20-12B9651A79F2}" type="sibTrans" cxnId="{0D0741F9-2E94-4F59-BFA0-30B73489CB10}">
      <dgm:prSet/>
      <dgm:spPr/>
      <dgm:t>
        <a:bodyPr/>
        <a:lstStyle/>
        <a:p>
          <a:endParaRPr lang="en-US"/>
        </a:p>
      </dgm:t>
    </dgm:pt>
    <dgm:pt modelId="{359FECB9-3AAE-4204-BD14-2302C88AE145}">
      <dgm:prSet phldrT="[Text]"/>
      <dgm:spPr>
        <a:ln w="79375">
          <a:solidFill>
            <a:schemeClr val="tx2">
              <a:lumMod val="75000"/>
            </a:schemeClr>
          </a:solidFill>
        </a:ln>
      </dgm:spPr>
      <dgm:t>
        <a:bodyPr/>
        <a:lstStyle/>
        <a:p>
          <a:r>
            <a:rPr lang="en-US" dirty="0" smtClean="0">
              <a:latin typeface="+mj-lt"/>
            </a:rPr>
            <a:t>Format</a:t>
          </a:r>
          <a:endParaRPr lang="en-US" dirty="0">
            <a:latin typeface="+mj-lt"/>
          </a:endParaRPr>
        </a:p>
      </dgm:t>
    </dgm:pt>
    <dgm:pt modelId="{CDDF77BC-A73B-4E40-A048-AFC2CAA23F2B}" type="parTrans" cxnId="{73F2D656-A4EB-4A12-BAE7-D335B257E967}">
      <dgm:prSet/>
      <dgm:spPr/>
      <dgm:t>
        <a:bodyPr/>
        <a:lstStyle/>
        <a:p>
          <a:endParaRPr lang="en-US"/>
        </a:p>
      </dgm:t>
    </dgm:pt>
    <dgm:pt modelId="{306AC573-BC00-47B2-A459-96568F8D520E}" type="sibTrans" cxnId="{73F2D656-A4EB-4A12-BAE7-D335B257E967}">
      <dgm:prSet/>
      <dgm:spPr/>
      <dgm:t>
        <a:bodyPr/>
        <a:lstStyle/>
        <a:p>
          <a:endParaRPr lang="en-US"/>
        </a:p>
      </dgm:t>
    </dgm:pt>
    <dgm:pt modelId="{DF09A0A5-05DA-49EB-A47C-9D8E9EBBB7E8}">
      <dgm:prSet phldrT="[Text]"/>
      <dgm:spPr>
        <a:ln w="79375">
          <a:solidFill>
            <a:schemeClr val="tx2">
              <a:lumMod val="75000"/>
            </a:schemeClr>
          </a:solidFill>
        </a:ln>
      </dgm:spPr>
      <dgm:t>
        <a:bodyPr/>
        <a:lstStyle/>
        <a:p>
          <a:r>
            <a:rPr lang="en-US" dirty="0" smtClean="0">
              <a:latin typeface="+mj-lt"/>
            </a:rPr>
            <a:t>Design</a:t>
          </a:r>
          <a:endParaRPr lang="en-US" dirty="0">
            <a:latin typeface="+mj-lt"/>
          </a:endParaRPr>
        </a:p>
      </dgm:t>
    </dgm:pt>
    <dgm:pt modelId="{E9A5C24C-2395-47AA-A152-EFDF46ED54A0}" type="parTrans" cxnId="{E6EC5E1C-1113-4E84-A9F4-F856FC832E9B}">
      <dgm:prSet/>
      <dgm:spPr/>
      <dgm:t>
        <a:bodyPr/>
        <a:lstStyle/>
        <a:p>
          <a:endParaRPr lang="en-US"/>
        </a:p>
      </dgm:t>
    </dgm:pt>
    <dgm:pt modelId="{4E21BA1F-52ED-4D1D-BB33-642FE9B120B6}" type="sibTrans" cxnId="{E6EC5E1C-1113-4E84-A9F4-F856FC832E9B}">
      <dgm:prSet/>
      <dgm:spPr/>
      <dgm:t>
        <a:bodyPr/>
        <a:lstStyle/>
        <a:p>
          <a:endParaRPr lang="en-US"/>
        </a:p>
      </dgm:t>
    </dgm:pt>
    <dgm:pt modelId="{DA1F389F-4A10-4484-8422-4B20BE086EF4}" type="pres">
      <dgm:prSet presAssocID="{F3F72305-788A-44EB-8010-7F7C51D1D721}" presName="Name0" presStyleCnt="0">
        <dgm:presLayoutVars>
          <dgm:dir/>
          <dgm:animLvl val="lvl"/>
          <dgm:resizeHandles val="exact"/>
        </dgm:presLayoutVars>
      </dgm:prSet>
      <dgm:spPr/>
    </dgm:pt>
    <dgm:pt modelId="{5832472D-8469-40FC-B705-9E6DDE180E47}" type="pres">
      <dgm:prSet presAssocID="{DF09A0A5-05DA-49EB-A47C-9D8E9EBBB7E8}" presName="boxAndChildren" presStyleCnt="0"/>
      <dgm:spPr/>
    </dgm:pt>
    <dgm:pt modelId="{CB3FFA77-2BFE-4126-A4D9-23546C44EC72}" type="pres">
      <dgm:prSet presAssocID="{DF09A0A5-05DA-49EB-A47C-9D8E9EBBB7E8}" presName="parentTextBox" presStyleLbl="node1" presStyleIdx="0" presStyleCnt="3"/>
      <dgm:spPr/>
    </dgm:pt>
    <dgm:pt modelId="{F94489BB-C573-456D-B71F-3F7FF366E78D}" type="pres">
      <dgm:prSet presAssocID="{306AC573-BC00-47B2-A459-96568F8D520E}" presName="sp" presStyleCnt="0"/>
      <dgm:spPr/>
    </dgm:pt>
    <dgm:pt modelId="{0751F9E0-9EF3-426E-AF32-1A39966C3837}" type="pres">
      <dgm:prSet presAssocID="{359FECB9-3AAE-4204-BD14-2302C88AE145}" presName="arrowAndChildren" presStyleCnt="0"/>
      <dgm:spPr/>
    </dgm:pt>
    <dgm:pt modelId="{BBDAA341-45D6-4948-B166-3F4AA4B7B24C}" type="pres">
      <dgm:prSet presAssocID="{359FECB9-3AAE-4204-BD14-2302C88AE145}" presName="parentTextArrow" presStyleLbl="node1" presStyleIdx="1" presStyleCnt="3"/>
      <dgm:spPr/>
    </dgm:pt>
    <dgm:pt modelId="{CA46C427-0F25-4556-8AE4-FE40B82EF33B}" type="pres">
      <dgm:prSet presAssocID="{F8E6B663-8DEA-4C05-8B20-12B9651A79F2}" presName="sp" presStyleCnt="0"/>
      <dgm:spPr/>
    </dgm:pt>
    <dgm:pt modelId="{7C136961-6579-4908-B399-3C2C6A424998}" type="pres">
      <dgm:prSet presAssocID="{F85E97AE-06B3-4973-AF1C-49C829601142}" presName="arrowAndChildren" presStyleCnt="0"/>
      <dgm:spPr/>
    </dgm:pt>
    <dgm:pt modelId="{2E5E9DF9-0E0D-45BA-A0D9-2DCFEA643543}" type="pres">
      <dgm:prSet presAssocID="{F85E97AE-06B3-4973-AF1C-49C829601142}" presName="parentTextArrow" presStyleLbl="node1" presStyleIdx="2" presStyleCnt="3"/>
      <dgm:spPr/>
    </dgm:pt>
  </dgm:ptLst>
  <dgm:cxnLst>
    <dgm:cxn modelId="{73F2D656-A4EB-4A12-BAE7-D335B257E967}" srcId="{F3F72305-788A-44EB-8010-7F7C51D1D721}" destId="{359FECB9-3AAE-4204-BD14-2302C88AE145}" srcOrd="1" destOrd="0" parTransId="{CDDF77BC-A73B-4E40-A048-AFC2CAA23F2B}" sibTransId="{306AC573-BC00-47B2-A459-96568F8D520E}"/>
    <dgm:cxn modelId="{4B0B260E-438B-45B6-BE3C-FAA4822BD04E}" type="presOf" srcId="{F85E97AE-06B3-4973-AF1C-49C829601142}" destId="{2E5E9DF9-0E0D-45BA-A0D9-2DCFEA643543}" srcOrd="0" destOrd="0" presId="urn:microsoft.com/office/officeart/2005/8/layout/process4"/>
    <dgm:cxn modelId="{95C87852-48C6-4EB3-94F5-536200329F9F}" type="presOf" srcId="{359FECB9-3AAE-4204-BD14-2302C88AE145}" destId="{BBDAA341-45D6-4948-B166-3F4AA4B7B24C}" srcOrd="0" destOrd="0" presId="urn:microsoft.com/office/officeart/2005/8/layout/process4"/>
    <dgm:cxn modelId="{0D0741F9-2E94-4F59-BFA0-30B73489CB10}" srcId="{F3F72305-788A-44EB-8010-7F7C51D1D721}" destId="{F85E97AE-06B3-4973-AF1C-49C829601142}" srcOrd="0" destOrd="0" parTransId="{8AE3480A-F30B-48A9-99A7-4CD3543EF09D}" sibTransId="{F8E6B663-8DEA-4C05-8B20-12B9651A79F2}"/>
    <dgm:cxn modelId="{4BB7F86C-8EA0-4CA7-BB52-8942ECE74EC4}" type="presOf" srcId="{F3F72305-788A-44EB-8010-7F7C51D1D721}" destId="{DA1F389F-4A10-4484-8422-4B20BE086EF4}" srcOrd="0" destOrd="0" presId="urn:microsoft.com/office/officeart/2005/8/layout/process4"/>
    <dgm:cxn modelId="{2071407E-317D-4F32-BFD7-A6ABA7B2676A}" type="presOf" srcId="{DF09A0A5-05DA-49EB-A47C-9D8E9EBBB7E8}" destId="{CB3FFA77-2BFE-4126-A4D9-23546C44EC72}" srcOrd="0" destOrd="0" presId="urn:microsoft.com/office/officeart/2005/8/layout/process4"/>
    <dgm:cxn modelId="{E6EC5E1C-1113-4E84-A9F4-F856FC832E9B}" srcId="{F3F72305-788A-44EB-8010-7F7C51D1D721}" destId="{DF09A0A5-05DA-49EB-A47C-9D8E9EBBB7E8}" srcOrd="2" destOrd="0" parTransId="{E9A5C24C-2395-47AA-A152-EFDF46ED54A0}" sibTransId="{4E21BA1F-52ED-4D1D-BB33-642FE9B120B6}"/>
    <dgm:cxn modelId="{3FBC69B1-A3A8-4805-A167-28845680F91A}" type="presParOf" srcId="{DA1F389F-4A10-4484-8422-4B20BE086EF4}" destId="{5832472D-8469-40FC-B705-9E6DDE180E47}" srcOrd="0" destOrd="0" presId="urn:microsoft.com/office/officeart/2005/8/layout/process4"/>
    <dgm:cxn modelId="{D0BEA654-5E93-4610-BDB0-D89252EF3103}" type="presParOf" srcId="{5832472D-8469-40FC-B705-9E6DDE180E47}" destId="{CB3FFA77-2BFE-4126-A4D9-23546C44EC72}" srcOrd="0" destOrd="0" presId="urn:microsoft.com/office/officeart/2005/8/layout/process4"/>
    <dgm:cxn modelId="{36DD2349-3322-42A8-A64D-BF0A9A17C85A}" type="presParOf" srcId="{DA1F389F-4A10-4484-8422-4B20BE086EF4}" destId="{F94489BB-C573-456D-B71F-3F7FF366E78D}" srcOrd="1" destOrd="0" presId="urn:microsoft.com/office/officeart/2005/8/layout/process4"/>
    <dgm:cxn modelId="{91A8A725-2E55-410C-8A77-F0BCEEE3D844}" type="presParOf" srcId="{DA1F389F-4A10-4484-8422-4B20BE086EF4}" destId="{0751F9E0-9EF3-426E-AF32-1A39966C3837}" srcOrd="2" destOrd="0" presId="urn:microsoft.com/office/officeart/2005/8/layout/process4"/>
    <dgm:cxn modelId="{19568B71-C508-400D-B485-883CACE24619}" type="presParOf" srcId="{0751F9E0-9EF3-426E-AF32-1A39966C3837}" destId="{BBDAA341-45D6-4948-B166-3F4AA4B7B24C}" srcOrd="0" destOrd="0" presId="urn:microsoft.com/office/officeart/2005/8/layout/process4"/>
    <dgm:cxn modelId="{28D01072-F6AB-4117-A72B-F9A8A8E63430}" type="presParOf" srcId="{DA1F389F-4A10-4484-8422-4B20BE086EF4}" destId="{CA46C427-0F25-4556-8AE4-FE40B82EF33B}" srcOrd="3" destOrd="0" presId="urn:microsoft.com/office/officeart/2005/8/layout/process4"/>
    <dgm:cxn modelId="{262289F3-2DEA-4632-877B-081686C8D24F}" type="presParOf" srcId="{DA1F389F-4A10-4484-8422-4B20BE086EF4}" destId="{7C136961-6579-4908-B399-3C2C6A424998}" srcOrd="4" destOrd="0" presId="urn:microsoft.com/office/officeart/2005/8/layout/process4"/>
    <dgm:cxn modelId="{535A76AC-ED44-4BF7-8150-09437336C163}" type="presParOf" srcId="{7C136961-6579-4908-B399-3C2C6A424998}" destId="{2E5E9DF9-0E0D-45BA-A0D9-2DCFEA643543}" srcOrd="0" destOrd="0" presId="urn:microsoft.com/office/officeart/2005/8/layout/process4"/>
  </dgm:cxnLst>
  <dgm:bg/>
  <dgm:whole>
    <a:ln w="9525" cap="flat" cmpd="sng" algn="ctr">
      <a:solidFill>
        <a:schemeClr val="tx2"/>
      </a:solidFill>
      <a:prstDash val="solid"/>
      <a:round/>
      <a:headEnd type="none" w="med" len="med"/>
      <a:tailEnd type="none" w="med" len="med"/>
    </a:ln>
  </dgm:whole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A7D4DDB-7619-44FB-B15E-15FECFCC85B7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98FD59C-7E45-45EC-9C98-BC7CCFA4EF2E}">
      <dgm:prSet phldrT="[Text]" custT="1"/>
      <dgm:spPr/>
      <dgm:t>
        <a:bodyPr/>
        <a:lstStyle/>
        <a:p>
          <a:r>
            <a:rPr lang="en-US" sz="2800" dirty="0" smtClean="0"/>
            <a:t>Scope</a:t>
          </a:r>
          <a:endParaRPr lang="en-US" sz="2800" dirty="0"/>
        </a:p>
      </dgm:t>
    </dgm:pt>
    <dgm:pt modelId="{B229F089-92DD-48EC-AD7D-1E5FF2E48D11}" type="parTrans" cxnId="{5FEFE58D-C815-4450-8845-EDBB8846219C}">
      <dgm:prSet/>
      <dgm:spPr/>
      <dgm:t>
        <a:bodyPr/>
        <a:lstStyle/>
        <a:p>
          <a:endParaRPr lang="en-US"/>
        </a:p>
      </dgm:t>
    </dgm:pt>
    <dgm:pt modelId="{41A761AC-16E5-4FFB-8C1B-3CAF3CC4F6D2}" type="sibTrans" cxnId="{5FEFE58D-C815-4450-8845-EDBB8846219C}">
      <dgm:prSet/>
      <dgm:spPr/>
      <dgm:t>
        <a:bodyPr/>
        <a:lstStyle/>
        <a:p>
          <a:endParaRPr lang="en-US"/>
        </a:p>
      </dgm:t>
    </dgm:pt>
    <dgm:pt modelId="{B2E10D65-EFE1-430F-AF40-65EE8670F1C0}">
      <dgm:prSet phldrT="[Text]" custT="1"/>
      <dgm:spPr/>
      <dgm:t>
        <a:bodyPr/>
        <a:lstStyle/>
        <a:p>
          <a:r>
            <a:rPr lang="en-US" sz="2800" dirty="0" smtClean="0"/>
            <a:t>Content</a:t>
          </a:r>
          <a:endParaRPr lang="en-US" sz="2800" dirty="0"/>
        </a:p>
      </dgm:t>
    </dgm:pt>
    <dgm:pt modelId="{65002747-F307-4604-A34D-E4527BDC9DB9}" type="parTrans" cxnId="{53412A69-EC0F-49B6-8881-8E8E07505776}">
      <dgm:prSet/>
      <dgm:spPr/>
      <dgm:t>
        <a:bodyPr/>
        <a:lstStyle/>
        <a:p>
          <a:endParaRPr lang="en-US"/>
        </a:p>
      </dgm:t>
    </dgm:pt>
    <dgm:pt modelId="{4773D6C3-6C3B-43C7-9FEE-7FC6F17FE7FB}" type="sibTrans" cxnId="{53412A69-EC0F-49B6-8881-8E8E07505776}">
      <dgm:prSet/>
      <dgm:spPr/>
      <dgm:t>
        <a:bodyPr/>
        <a:lstStyle/>
        <a:p>
          <a:endParaRPr lang="en-US"/>
        </a:p>
      </dgm:t>
    </dgm:pt>
    <dgm:pt modelId="{3D68B261-61A6-4C04-A706-6C5E78416B0C}">
      <dgm:prSet phldrT="[Text]" custT="1"/>
      <dgm:spPr/>
      <dgm:t>
        <a:bodyPr/>
        <a:lstStyle/>
        <a:p>
          <a:r>
            <a:rPr lang="en-US" sz="2800" dirty="0" smtClean="0"/>
            <a:t>Format</a:t>
          </a:r>
          <a:endParaRPr lang="en-US" sz="2800" dirty="0"/>
        </a:p>
      </dgm:t>
    </dgm:pt>
    <dgm:pt modelId="{5EC098CF-9C5D-4F55-B6F3-27FD50AF88F4}" type="parTrans" cxnId="{5C5BC820-2FA3-4B5D-9D64-0688E95F863B}">
      <dgm:prSet/>
      <dgm:spPr/>
      <dgm:t>
        <a:bodyPr/>
        <a:lstStyle/>
        <a:p>
          <a:endParaRPr lang="en-US"/>
        </a:p>
      </dgm:t>
    </dgm:pt>
    <dgm:pt modelId="{B4AD1872-72CB-49EB-9E61-E6E9C35F0578}" type="sibTrans" cxnId="{5C5BC820-2FA3-4B5D-9D64-0688E95F863B}">
      <dgm:prSet/>
      <dgm:spPr/>
      <dgm:t>
        <a:bodyPr/>
        <a:lstStyle/>
        <a:p>
          <a:endParaRPr lang="en-US"/>
        </a:p>
      </dgm:t>
    </dgm:pt>
    <dgm:pt modelId="{F4BB1E5E-EF66-4ACC-91EA-FCBCF29C3CC7}">
      <dgm:prSet phldrT="[Text]" custT="1"/>
      <dgm:spPr/>
      <dgm:t>
        <a:bodyPr/>
        <a:lstStyle/>
        <a:p>
          <a:r>
            <a:rPr lang="en-US" sz="2800" dirty="0" smtClean="0"/>
            <a:t>Great </a:t>
          </a:r>
        </a:p>
        <a:p>
          <a:r>
            <a:rPr lang="en-US" sz="2800" dirty="0" smtClean="0"/>
            <a:t>PowerPoint!</a:t>
          </a:r>
          <a:endParaRPr lang="en-US" sz="2800" dirty="0"/>
        </a:p>
      </dgm:t>
    </dgm:pt>
    <dgm:pt modelId="{480D1281-94CE-4F77-B9FC-3FC85A53B196}" type="parTrans" cxnId="{C0D5D2CE-D668-454D-9CCB-6750E04C0042}">
      <dgm:prSet/>
      <dgm:spPr/>
      <dgm:t>
        <a:bodyPr/>
        <a:lstStyle/>
        <a:p>
          <a:endParaRPr lang="en-US"/>
        </a:p>
      </dgm:t>
    </dgm:pt>
    <dgm:pt modelId="{E1131A00-3ABB-48A0-82A4-9FD53E123C68}" type="sibTrans" cxnId="{C0D5D2CE-D668-454D-9CCB-6750E04C0042}">
      <dgm:prSet/>
      <dgm:spPr/>
      <dgm:t>
        <a:bodyPr/>
        <a:lstStyle/>
        <a:p>
          <a:endParaRPr lang="en-US"/>
        </a:p>
      </dgm:t>
    </dgm:pt>
    <dgm:pt modelId="{60CD53A2-3A3C-412A-A3CF-5A923A9A8A65}" type="pres">
      <dgm:prSet presAssocID="{4A7D4DDB-7619-44FB-B15E-15FECFCC85B7}" presName="CompostProcess" presStyleCnt="0">
        <dgm:presLayoutVars>
          <dgm:dir/>
          <dgm:resizeHandles val="exact"/>
        </dgm:presLayoutVars>
      </dgm:prSet>
      <dgm:spPr/>
    </dgm:pt>
    <dgm:pt modelId="{B05DE4DA-69F8-4ACE-A745-3B866DDA193E}" type="pres">
      <dgm:prSet presAssocID="{4A7D4DDB-7619-44FB-B15E-15FECFCC85B7}" presName="arrow" presStyleLbl="bgShp" presStyleIdx="0" presStyleCnt="1"/>
      <dgm:spPr/>
    </dgm:pt>
    <dgm:pt modelId="{54D6EF32-A9BD-4120-B8A9-8300F2A93895}" type="pres">
      <dgm:prSet presAssocID="{4A7D4DDB-7619-44FB-B15E-15FECFCC85B7}" presName="linearProcess" presStyleCnt="0"/>
      <dgm:spPr/>
    </dgm:pt>
    <dgm:pt modelId="{2BD7AED6-0BCB-4895-B5CC-571517082DDC}" type="pres">
      <dgm:prSet presAssocID="{998FD59C-7E45-45EC-9C98-BC7CCFA4EF2E}" presName="tex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AD43DF-4746-4F22-AC12-ADF93B522266}" type="pres">
      <dgm:prSet presAssocID="{41A761AC-16E5-4FFB-8C1B-3CAF3CC4F6D2}" presName="sibTrans" presStyleCnt="0"/>
      <dgm:spPr/>
    </dgm:pt>
    <dgm:pt modelId="{44ED1453-DCE1-4D0E-842A-1AC98734AA4F}" type="pres">
      <dgm:prSet presAssocID="{B2E10D65-EFE1-430F-AF40-65EE8670F1C0}" presName="textNode" presStyleLbl="node1" presStyleIdx="1" presStyleCnt="4">
        <dgm:presLayoutVars>
          <dgm:bulletEnabled val="1"/>
        </dgm:presLayoutVars>
      </dgm:prSet>
      <dgm:spPr/>
    </dgm:pt>
    <dgm:pt modelId="{B968A6C6-37F3-4F10-B458-5E3882FE394E}" type="pres">
      <dgm:prSet presAssocID="{4773D6C3-6C3B-43C7-9FEE-7FC6F17FE7FB}" presName="sibTrans" presStyleCnt="0"/>
      <dgm:spPr/>
    </dgm:pt>
    <dgm:pt modelId="{B704B4EC-ABAC-43C2-8D6B-64DF3E8D05AF}" type="pres">
      <dgm:prSet presAssocID="{3D68B261-61A6-4C04-A706-6C5E78416B0C}" presName="textNode" presStyleLbl="node1" presStyleIdx="2" presStyleCnt="4" custLinFactNeighborX="-745" custLinFactNeighborY="-2405">
        <dgm:presLayoutVars>
          <dgm:bulletEnabled val="1"/>
        </dgm:presLayoutVars>
      </dgm:prSet>
      <dgm:spPr/>
    </dgm:pt>
    <dgm:pt modelId="{E1D991FE-AAA1-4C3E-942F-684E23810574}" type="pres">
      <dgm:prSet presAssocID="{B4AD1872-72CB-49EB-9E61-E6E9C35F0578}" presName="sibTrans" presStyleCnt="0"/>
      <dgm:spPr/>
    </dgm:pt>
    <dgm:pt modelId="{6F85AD1E-424E-4F4C-8079-E0652B8503C2}" type="pres">
      <dgm:prSet presAssocID="{F4BB1E5E-EF66-4ACC-91EA-FCBCF29C3CC7}" presName="textNode" presStyleLbl="node1" presStyleIdx="3" presStyleCnt="4" custScaleX="14356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FFD0730-6530-45E6-8A9E-B0E093D06DC7}" type="presOf" srcId="{B2E10D65-EFE1-430F-AF40-65EE8670F1C0}" destId="{44ED1453-DCE1-4D0E-842A-1AC98734AA4F}" srcOrd="0" destOrd="0" presId="urn:microsoft.com/office/officeart/2005/8/layout/hProcess9"/>
    <dgm:cxn modelId="{83C038EB-A6EC-4B25-82FF-BD9BB90EF78B}" type="presOf" srcId="{998FD59C-7E45-45EC-9C98-BC7CCFA4EF2E}" destId="{2BD7AED6-0BCB-4895-B5CC-571517082DDC}" srcOrd="0" destOrd="0" presId="urn:microsoft.com/office/officeart/2005/8/layout/hProcess9"/>
    <dgm:cxn modelId="{4FB6ACDF-A745-4973-8990-E9708C18308A}" type="presOf" srcId="{4A7D4DDB-7619-44FB-B15E-15FECFCC85B7}" destId="{60CD53A2-3A3C-412A-A3CF-5A923A9A8A65}" srcOrd="0" destOrd="0" presId="urn:microsoft.com/office/officeart/2005/8/layout/hProcess9"/>
    <dgm:cxn modelId="{88E47BB8-3383-4F96-B207-63137F04F097}" type="presOf" srcId="{3D68B261-61A6-4C04-A706-6C5E78416B0C}" destId="{B704B4EC-ABAC-43C2-8D6B-64DF3E8D05AF}" srcOrd="0" destOrd="0" presId="urn:microsoft.com/office/officeart/2005/8/layout/hProcess9"/>
    <dgm:cxn modelId="{5C5BC820-2FA3-4B5D-9D64-0688E95F863B}" srcId="{4A7D4DDB-7619-44FB-B15E-15FECFCC85B7}" destId="{3D68B261-61A6-4C04-A706-6C5E78416B0C}" srcOrd="2" destOrd="0" parTransId="{5EC098CF-9C5D-4F55-B6F3-27FD50AF88F4}" sibTransId="{B4AD1872-72CB-49EB-9E61-E6E9C35F0578}"/>
    <dgm:cxn modelId="{53412A69-EC0F-49B6-8881-8E8E07505776}" srcId="{4A7D4DDB-7619-44FB-B15E-15FECFCC85B7}" destId="{B2E10D65-EFE1-430F-AF40-65EE8670F1C0}" srcOrd="1" destOrd="0" parTransId="{65002747-F307-4604-A34D-E4527BDC9DB9}" sibTransId="{4773D6C3-6C3B-43C7-9FEE-7FC6F17FE7FB}"/>
    <dgm:cxn modelId="{5FEFE58D-C815-4450-8845-EDBB8846219C}" srcId="{4A7D4DDB-7619-44FB-B15E-15FECFCC85B7}" destId="{998FD59C-7E45-45EC-9C98-BC7CCFA4EF2E}" srcOrd="0" destOrd="0" parTransId="{B229F089-92DD-48EC-AD7D-1E5FF2E48D11}" sibTransId="{41A761AC-16E5-4FFB-8C1B-3CAF3CC4F6D2}"/>
    <dgm:cxn modelId="{C0D5D2CE-D668-454D-9CCB-6750E04C0042}" srcId="{4A7D4DDB-7619-44FB-B15E-15FECFCC85B7}" destId="{F4BB1E5E-EF66-4ACC-91EA-FCBCF29C3CC7}" srcOrd="3" destOrd="0" parTransId="{480D1281-94CE-4F77-B9FC-3FC85A53B196}" sibTransId="{E1131A00-3ABB-48A0-82A4-9FD53E123C68}"/>
    <dgm:cxn modelId="{04D4ECCF-5BB5-4EFF-BAD7-93117CD81CEA}" type="presOf" srcId="{F4BB1E5E-EF66-4ACC-91EA-FCBCF29C3CC7}" destId="{6F85AD1E-424E-4F4C-8079-E0652B8503C2}" srcOrd="0" destOrd="0" presId="urn:microsoft.com/office/officeart/2005/8/layout/hProcess9"/>
    <dgm:cxn modelId="{75E0E7CD-5A57-4299-8167-86BD29A79D28}" type="presParOf" srcId="{60CD53A2-3A3C-412A-A3CF-5A923A9A8A65}" destId="{B05DE4DA-69F8-4ACE-A745-3B866DDA193E}" srcOrd="0" destOrd="0" presId="urn:microsoft.com/office/officeart/2005/8/layout/hProcess9"/>
    <dgm:cxn modelId="{C70727F9-E849-4103-95D5-EE76DA5C85EB}" type="presParOf" srcId="{60CD53A2-3A3C-412A-A3CF-5A923A9A8A65}" destId="{54D6EF32-A9BD-4120-B8A9-8300F2A93895}" srcOrd="1" destOrd="0" presId="urn:microsoft.com/office/officeart/2005/8/layout/hProcess9"/>
    <dgm:cxn modelId="{E89F1BB9-1CAF-4BD4-B339-5EFE57705B95}" type="presParOf" srcId="{54D6EF32-A9BD-4120-B8A9-8300F2A93895}" destId="{2BD7AED6-0BCB-4895-B5CC-571517082DDC}" srcOrd="0" destOrd="0" presId="urn:microsoft.com/office/officeart/2005/8/layout/hProcess9"/>
    <dgm:cxn modelId="{F19383D5-5A81-42F6-AC10-D5CFCC9C3EE0}" type="presParOf" srcId="{54D6EF32-A9BD-4120-B8A9-8300F2A93895}" destId="{88AD43DF-4746-4F22-AC12-ADF93B522266}" srcOrd="1" destOrd="0" presId="urn:microsoft.com/office/officeart/2005/8/layout/hProcess9"/>
    <dgm:cxn modelId="{32ED4F0D-7451-4668-B22F-03AD482CF449}" type="presParOf" srcId="{54D6EF32-A9BD-4120-B8A9-8300F2A93895}" destId="{44ED1453-DCE1-4D0E-842A-1AC98734AA4F}" srcOrd="2" destOrd="0" presId="urn:microsoft.com/office/officeart/2005/8/layout/hProcess9"/>
    <dgm:cxn modelId="{C67B0667-8CBA-40AE-B340-81556A8AA4F5}" type="presParOf" srcId="{54D6EF32-A9BD-4120-B8A9-8300F2A93895}" destId="{B968A6C6-37F3-4F10-B458-5E3882FE394E}" srcOrd="3" destOrd="0" presId="urn:microsoft.com/office/officeart/2005/8/layout/hProcess9"/>
    <dgm:cxn modelId="{AEC6A259-4632-46DE-94A4-AC679E9719FB}" type="presParOf" srcId="{54D6EF32-A9BD-4120-B8A9-8300F2A93895}" destId="{B704B4EC-ABAC-43C2-8D6B-64DF3E8D05AF}" srcOrd="4" destOrd="0" presId="urn:microsoft.com/office/officeart/2005/8/layout/hProcess9"/>
    <dgm:cxn modelId="{CBEE5E5E-0752-4E2D-ACC5-8000EE645876}" type="presParOf" srcId="{54D6EF32-A9BD-4120-B8A9-8300F2A93895}" destId="{E1D991FE-AAA1-4C3E-942F-684E23810574}" srcOrd="5" destOrd="0" presId="urn:microsoft.com/office/officeart/2005/8/layout/hProcess9"/>
    <dgm:cxn modelId="{68D52C13-D52B-4A01-95B2-1130FC71E27B}" type="presParOf" srcId="{54D6EF32-A9BD-4120-B8A9-8300F2A93895}" destId="{6F85AD1E-424E-4F4C-8079-E0652B8503C2}" srcOrd="6" destOrd="0" presId="urn:microsoft.com/office/officeart/2005/8/layout/hProcess9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0034E5-19E7-4B00-AE19-B011FF6058F0}" type="datetimeFigureOut">
              <a:rPr lang="en-US" smtClean="0"/>
              <a:t>5/2/2008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61AEB4-1B97-42B7-A04B-379BDA4399F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61AEB4-1B97-42B7-A04B-379BDA4399FA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61AEB4-1B97-42B7-A04B-379BDA4399FA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61AEB4-1B97-42B7-A04B-379BDA4399FA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61AEB4-1B97-42B7-A04B-379BDA4399FA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61AEB4-1B97-42B7-A04B-379BDA4399FA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61AEB4-1B97-42B7-A04B-379BDA4399FA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61AEB4-1B97-42B7-A04B-379BDA4399FA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634EC549-6DCA-4761-80C9-3523763A664E}" type="datetimeFigureOut">
              <a:rPr lang="en-US" smtClean="0"/>
              <a:t>5/2/2008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06D618E1-5769-4A6C-8C76-1B42BAE3E5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EC549-6DCA-4761-80C9-3523763A664E}" type="datetimeFigureOut">
              <a:rPr lang="en-US" smtClean="0"/>
              <a:t>5/2/2008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618E1-5769-4A6C-8C76-1B42BAE3E5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EC549-6DCA-4761-80C9-3523763A664E}" type="datetimeFigureOut">
              <a:rPr lang="en-US" smtClean="0"/>
              <a:t>5/2/2008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618E1-5769-4A6C-8C76-1B42BAE3E5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AC6FD57-F768-4F1A-B394-6B798B50107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EC549-6DCA-4761-80C9-3523763A664E}" type="datetimeFigureOut">
              <a:rPr lang="en-US" smtClean="0"/>
              <a:t>5/2/2008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618E1-5769-4A6C-8C76-1B42BAE3E5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EC549-6DCA-4761-80C9-3523763A664E}" type="datetimeFigureOut">
              <a:rPr lang="en-US" smtClean="0"/>
              <a:t>5/2/2008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618E1-5769-4A6C-8C76-1B42BAE3E5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EC549-6DCA-4761-80C9-3523763A664E}" type="datetimeFigureOut">
              <a:rPr lang="en-US" smtClean="0"/>
              <a:t>5/2/2008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618E1-5769-4A6C-8C76-1B42BAE3E5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34EC549-6DCA-4761-80C9-3523763A664E}" type="datetimeFigureOut">
              <a:rPr lang="en-US" smtClean="0"/>
              <a:t>5/2/2008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6D618E1-5769-4A6C-8C76-1B42BAE3E58D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634EC549-6DCA-4761-80C9-3523763A664E}" type="datetimeFigureOut">
              <a:rPr lang="en-US" smtClean="0"/>
              <a:t>5/2/2008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06D618E1-5769-4A6C-8C76-1B42BAE3E5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EC549-6DCA-4761-80C9-3523763A664E}" type="datetimeFigureOut">
              <a:rPr lang="en-US" smtClean="0"/>
              <a:t>5/2/2008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618E1-5769-4A6C-8C76-1B42BAE3E5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EC549-6DCA-4761-80C9-3523763A664E}" type="datetimeFigureOut">
              <a:rPr lang="en-US" smtClean="0"/>
              <a:t>5/2/2008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618E1-5769-4A6C-8C76-1B42BAE3E5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EC549-6DCA-4761-80C9-3523763A664E}" type="datetimeFigureOut">
              <a:rPr lang="en-US" smtClean="0"/>
              <a:t>5/2/2008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618E1-5769-4A6C-8C76-1B42BAE3E5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634EC549-6DCA-4761-80C9-3523763A664E}" type="datetimeFigureOut">
              <a:rPr lang="en-US" smtClean="0"/>
              <a:t>5/2/2008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06D618E1-5769-4A6C-8C76-1B42BAE3E58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7" r:id="rId1"/>
    <p:sldLayoutId id="2147483998" r:id="rId2"/>
    <p:sldLayoutId id="2147483999" r:id="rId3"/>
    <p:sldLayoutId id="2147484000" r:id="rId4"/>
    <p:sldLayoutId id="2147484001" r:id="rId5"/>
    <p:sldLayoutId id="2147484002" r:id="rId6"/>
    <p:sldLayoutId id="2147484003" r:id="rId7"/>
    <p:sldLayoutId id="2147484004" r:id="rId8"/>
    <p:sldLayoutId id="2147484005" r:id="rId9"/>
    <p:sldLayoutId id="2147484006" r:id="rId10"/>
    <p:sldLayoutId id="2147484007" r:id="rId11"/>
    <p:sldLayoutId id="2147484008" r:id="rId12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PowerPoint Presentation Essentials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ECO 361</a:t>
            </a:r>
            <a:endParaRPr lang="en-US" sz="28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Present Outline First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990600" y="2249488"/>
          <a:ext cx="7467600" cy="3236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Define Scope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000" dirty="0" smtClean="0">
                <a:latin typeface="+mj-lt"/>
              </a:rPr>
              <a:t>Included:</a:t>
            </a:r>
          </a:p>
          <a:p>
            <a:pPr lvl="1"/>
            <a:r>
              <a:rPr lang="en-US" sz="2800" dirty="0" smtClean="0">
                <a:latin typeface="+mj-lt"/>
              </a:rPr>
              <a:t>General content and design basics</a:t>
            </a:r>
          </a:p>
          <a:p>
            <a:r>
              <a:rPr lang="en-US" sz="3000" dirty="0" smtClean="0">
                <a:latin typeface="+mj-lt"/>
              </a:rPr>
              <a:t>Not Included:</a:t>
            </a:r>
          </a:p>
          <a:p>
            <a:pPr lvl="1"/>
            <a:r>
              <a:rPr lang="en-US" sz="2800" dirty="0" smtClean="0">
                <a:latin typeface="+mj-lt"/>
              </a:rPr>
              <a:t>Oral presentation tips</a:t>
            </a:r>
          </a:p>
          <a:p>
            <a:pPr lvl="1"/>
            <a:r>
              <a:rPr lang="en-US" sz="2800" dirty="0" smtClean="0">
                <a:latin typeface="+mj-lt"/>
              </a:rPr>
              <a:t>Presentation modifications for different situations</a:t>
            </a:r>
          </a:p>
          <a:p>
            <a:pPr lvl="1"/>
            <a:endParaRPr lang="en-US" dirty="0" smtClean="0">
              <a:latin typeface="+mj-lt"/>
            </a:endParaRP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Summarize Content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000" dirty="0" smtClean="0">
                <a:latin typeface="+mj-lt"/>
              </a:rPr>
              <a:t>Consider your audience</a:t>
            </a:r>
          </a:p>
          <a:p>
            <a:r>
              <a:rPr lang="en-US" sz="3000" dirty="0" smtClean="0">
                <a:latin typeface="+mj-lt"/>
              </a:rPr>
              <a:t>Highlight key points</a:t>
            </a:r>
          </a:p>
          <a:p>
            <a:r>
              <a:rPr lang="en-US" sz="3000" dirty="0" smtClean="0">
                <a:latin typeface="+mj-lt"/>
              </a:rPr>
              <a:t>Introduce with:</a:t>
            </a:r>
          </a:p>
          <a:p>
            <a:pPr lvl="1"/>
            <a:r>
              <a:rPr lang="en-US" sz="2800" dirty="0" smtClean="0">
                <a:latin typeface="+mj-lt"/>
              </a:rPr>
              <a:t>Attention getter</a:t>
            </a:r>
          </a:p>
          <a:p>
            <a:pPr lvl="1"/>
            <a:r>
              <a:rPr lang="en-US" sz="2800" dirty="0" smtClean="0">
                <a:latin typeface="+mj-lt"/>
              </a:rPr>
              <a:t>Outline</a:t>
            </a:r>
          </a:p>
          <a:p>
            <a:r>
              <a:rPr lang="en-US" sz="3000" dirty="0" smtClean="0">
                <a:latin typeface="+mj-lt"/>
              </a:rPr>
              <a:t>Guide audience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Choose Readable Fonts</a:t>
            </a:r>
            <a:endParaRPr lang="en-US" b="1" dirty="0"/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5050"/>
                </a:solidFill>
                <a:latin typeface="Castellar" pitchFamily="18" charset="0"/>
              </a:rPr>
              <a:t>Don’t </a:t>
            </a:r>
            <a:r>
              <a:rPr lang="en-US" b="1" dirty="0">
                <a:solidFill>
                  <a:srgbClr val="FF5050"/>
                </a:solidFill>
                <a:latin typeface="Castellar" pitchFamily="18" charset="0"/>
              </a:rPr>
              <a:t>Sacrifice Readability for Style</a:t>
            </a:r>
          </a:p>
          <a:p>
            <a:r>
              <a:rPr lang="en-US" sz="3600" b="1" dirty="0">
                <a:solidFill>
                  <a:srgbClr val="9900CC"/>
                </a:solidFill>
                <a:latin typeface="Gigi" pitchFamily="82" charset="0"/>
              </a:rPr>
              <a:t>Don’t Sacrifice Readability for Style</a:t>
            </a:r>
          </a:p>
          <a:p>
            <a:r>
              <a:rPr lang="en-US" b="1" dirty="0">
                <a:solidFill>
                  <a:schemeClr val="folHlink"/>
                </a:solidFill>
                <a:latin typeface="Goudy Stout" pitchFamily="18" charset="0"/>
              </a:rPr>
              <a:t>Don’t Sacrifice Readability for Style</a:t>
            </a:r>
          </a:p>
          <a:p>
            <a:endParaRPr lang="en-US" sz="3600" b="1" dirty="0">
              <a:solidFill>
                <a:schemeClr val="folHlink"/>
              </a:solidFill>
              <a:latin typeface="Goudy Stout" pitchFamily="18" charset="0"/>
            </a:endParaRPr>
          </a:p>
          <a:p>
            <a:endParaRPr lang="en-US" sz="3600" b="1" dirty="0">
              <a:latin typeface="Algerian" pitchFamily="82" charset="0"/>
            </a:endParaRPr>
          </a:p>
          <a:p>
            <a:endParaRPr lang="en-US" sz="3600" b="1" dirty="0">
              <a:latin typeface="Lucida Handwriting" pitchFamily="66" charset="0"/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5943600" y="4114800"/>
            <a:ext cx="2895600" cy="1600200"/>
            <a:chOff x="3408" y="0"/>
            <a:chExt cx="1824" cy="1008"/>
          </a:xfrm>
        </p:grpSpPr>
        <p:sp>
          <p:nvSpPr>
            <p:cNvPr id="90116" name="AutoShape 4"/>
            <p:cNvSpPr>
              <a:spLocks noChangeArrowheads="1"/>
            </p:cNvSpPr>
            <p:nvPr/>
          </p:nvSpPr>
          <p:spPr bwMode="auto">
            <a:xfrm>
              <a:off x="3408" y="0"/>
              <a:ext cx="1824" cy="1008"/>
            </a:xfrm>
            <a:prstGeom prst="irregularSeal2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117" name="Text Box 5"/>
            <p:cNvSpPr txBox="1">
              <a:spLocks noChangeArrowheads="1"/>
            </p:cNvSpPr>
            <p:nvPr/>
          </p:nvSpPr>
          <p:spPr bwMode="auto">
            <a:xfrm>
              <a:off x="3792" y="336"/>
              <a:ext cx="1008" cy="32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2800" b="1" dirty="0">
                  <a:solidFill>
                    <a:schemeClr val="bg1"/>
                  </a:solidFill>
                  <a:latin typeface="Tahoma" pitchFamily="34" charset="0"/>
                </a:rPr>
                <a:t>Don’t !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5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Format Presentation Clearly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 smtClean="0">
                <a:latin typeface="+mj-lt"/>
              </a:rPr>
              <a:t>Readable font: Sans Serif</a:t>
            </a:r>
            <a:endParaRPr lang="en-US" dirty="0" smtClean="0">
              <a:latin typeface="+mj-lt"/>
            </a:endParaRPr>
          </a:p>
          <a:p>
            <a:r>
              <a:rPr lang="en-US" sz="3000" dirty="0" smtClean="0">
                <a:latin typeface="+mj-lt"/>
              </a:rPr>
              <a:t>Large Font: 28 pt. and larger</a:t>
            </a:r>
          </a:p>
          <a:p>
            <a:r>
              <a:rPr lang="en-US" sz="3000" dirty="0" smtClean="0">
                <a:latin typeface="+mj-lt"/>
              </a:rPr>
              <a:t>Minimal Text: 7 lines x 6 words</a:t>
            </a:r>
          </a:p>
          <a:p>
            <a:r>
              <a:rPr lang="en-US" sz="3000" dirty="0" smtClean="0">
                <a:latin typeface="+mj-lt"/>
              </a:rPr>
              <a:t>Place charts on separate slide</a:t>
            </a:r>
          </a:p>
          <a:p>
            <a:pPr lvl="1"/>
            <a:r>
              <a:rPr lang="en-US" sz="2800" dirty="0" smtClean="0">
                <a:latin typeface="+mj-lt"/>
              </a:rPr>
              <a:t>Readable</a:t>
            </a:r>
          </a:p>
          <a:p>
            <a:pPr lvl="1"/>
            <a:r>
              <a:rPr lang="en-US" sz="2800" dirty="0" smtClean="0">
                <a:latin typeface="+mj-lt"/>
              </a:rPr>
              <a:t>Large text </a:t>
            </a:r>
            <a:endParaRPr lang="en-US" sz="2800" dirty="0">
              <a:latin typeface="+mj-l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09600"/>
            <a:ext cx="8382000" cy="1143000"/>
          </a:xfrm>
        </p:spPr>
        <p:txBody>
          <a:bodyPr>
            <a:normAutofit/>
          </a:bodyPr>
          <a:lstStyle/>
          <a:p>
            <a:r>
              <a:rPr lang="en-US" sz="3400" b="1" dirty="0" smtClean="0">
                <a:latin typeface="Tahoma" pitchFamily="34" charset="0"/>
              </a:rPr>
              <a:t>Display Charts </a:t>
            </a:r>
            <a:r>
              <a:rPr lang="en-US" sz="3400" b="1" dirty="0">
                <a:latin typeface="Tahoma" pitchFamily="34" charset="0"/>
              </a:rPr>
              <a:t>and </a:t>
            </a:r>
            <a:r>
              <a:rPr lang="en-US" sz="3400" b="1" dirty="0" smtClean="0">
                <a:latin typeface="Tahoma" pitchFamily="34" charset="0"/>
              </a:rPr>
              <a:t>Graphs Separately</a:t>
            </a:r>
            <a:endParaRPr lang="en-US" sz="3400" b="1" dirty="0">
              <a:latin typeface="Tahoma" pitchFamily="34" charset="0"/>
            </a:endParaRPr>
          </a:p>
        </p:txBody>
      </p:sp>
      <p:sp>
        <p:nvSpPr>
          <p:cNvPr id="118787" name="Freeform 3"/>
          <p:cNvSpPr>
            <a:spLocks/>
          </p:cNvSpPr>
          <p:nvPr/>
        </p:nvSpPr>
        <p:spPr bwMode="auto">
          <a:xfrm>
            <a:off x="698500" y="5500688"/>
            <a:ext cx="5867400" cy="314325"/>
          </a:xfrm>
          <a:custGeom>
            <a:avLst/>
            <a:gdLst/>
            <a:ahLst/>
            <a:cxnLst>
              <a:cxn ang="0">
                <a:pos x="118" y="198"/>
              </a:cxn>
              <a:cxn ang="0">
                <a:pos x="0" y="0"/>
              </a:cxn>
              <a:cxn ang="0">
                <a:pos x="3577" y="0"/>
              </a:cxn>
              <a:cxn ang="0">
                <a:pos x="3696" y="198"/>
              </a:cxn>
              <a:cxn ang="0">
                <a:pos x="118" y="198"/>
              </a:cxn>
            </a:cxnLst>
            <a:rect l="0" t="0" r="r" b="b"/>
            <a:pathLst>
              <a:path w="3696" h="198">
                <a:moveTo>
                  <a:pt x="118" y="198"/>
                </a:moveTo>
                <a:lnTo>
                  <a:pt x="0" y="0"/>
                </a:lnTo>
                <a:lnTo>
                  <a:pt x="3577" y="0"/>
                </a:lnTo>
                <a:lnTo>
                  <a:pt x="3696" y="198"/>
                </a:lnTo>
                <a:lnTo>
                  <a:pt x="118" y="198"/>
                </a:lnTo>
                <a:close/>
              </a:path>
            </a:pathLst>
          </a:custGeom>
          <a:solidFill>
            <a:srgbClr val="808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8788" name="Freeform 4"/>
          <p:cNvSpPr>
            <a:spLocks/>
          </p:cNvSpPr>
          <p:nvPr/>
        </p:nvSpPr>
        <p:spPr bwMode="auto">
          <a:xfrm>
            <a:off x="6376988" y="1979613"/>
            <a:ext cx="188912" cy="3835400"/>
          </a:xfrm>
          <a:custGeom>
            <a:avLst/>
            <a:gdLst/>
            <a:ahLst/>
            <a:cxnLst>
              <a:cxn ang="0">
                <a:pos x="119" y="2416"/>
              </a:cxn>
              <a:cxn ang="0">
                <a:pos x="119" y="198"/>
              </a:cxn>
              <a:cxn ang="0">
                <a:pos x="0" y="0"/>
              </a:cxn>
              <a:cxn ang="0">
                <a:pos x="0" y="2218"/>
              </a:cxn>
              <a:cxn ang="0">
                <a:pos x="119" y="2416"/>
              </a:cxn>
            </a:cxnLst>
            <a:rect l="0" t="0" r="r" b="b"/>
            <a:pathLst>
              <a:path w="119" h="2416">
                <a:moveTo>
                  <a:pt x="119" y="2416"/>
                </a:moveTo>
                <a:lnTo>
                  <a:pt x="119" y="198"/>
                </a:lnTo>
                <a:lnTo>
                  <a:pt x="0" y="0"/>
                </a:lnTo>
                <a:lnTo>
                  <a:pt x="0" y="2218"/>
                </a:lnTo>
                <a:lnTo>
                  <a:pt x="119" y="2416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8789" name="Rectangle 5"/>
          <p:cNvSpPr>
            <a:spLocks noChangeArrowheads="1"/>
          </p:cNvSpPr>
          <p:nvPr/>
        </p:nvSpPr>
        <p:spPr bwMode="auto">
          <a:xfrm>
            <a:off x="698500" y="1979613"/>
            <a:ext cx="5678488" cy="352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8790" name="Freeform 6"/>
          <p:cNvSpPr>
            <a:spLocks/>
          </p:cNvSpPr>
          <p:nvPr/>
        </p:nvSpPr>
        <p:spPr bwMode="auto">
          <a:xfrm>
            <a:off x="698500" y="5500688"/>
            <a:ext cx="5867400" cy="3143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42" y="0"/>
              </a:cxn>
              <a:cxn ang="0">
                <a:pos x="560" y="30"/>
              </a:cxn>
            </a:cxnLst>
            <a:rect l="0" t="0" r="r" b="b"/>
            <a:pathLst>
              <a:path w="560" h="30">
                <a:moveTo>
                  <a:pt x="0" y="0"/>
                </a:moveTo>
                <a:lnTo>
                  <a:pt x="542" y="0"/>
                </a:lnTo>
                <a:lnTo>
                  <a:pt x="560" y="30"/>
                </a:lnTo>
              </a:path>
            </a:pathLst>
          </a:custGeom>
          <a:noFill/>
          <a:ln w="11113">
            <a:solidFill>
              <a:srgbClr val="FDE219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8791" name="Freeform 7"/>
          <p:cNvSpPr>
            <a:spLocks/>
          </p:cNvSpPr>
          <p:nvPr/>
        </p:nvSpPr>
        <p:spPr bwMode="auto">
          <a:xfrm>
            <a:off x="698500" y="5060950"/>
            <a:ext cx="5867400" cy="3143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42" y="0"/>
              </a:cxn>
              <a:cxn ang="0">
                <a:pos x="560" y="30"/>
              </a:cxn>
            </a:cxnLst>
            <a:rect l="0" t="0" r="r" b="b"/>
            <a:pathLst>
              <a:path w="560" h="30">
                <a:moveTo>
                  <a:pt x="0" y="0"/>
                </a:moveTo>
                <a:lnTo>
                  <a:pt x="542" y="0"/>
                </a:lnTo>
                <a:lnTo>
                  <a:pt x="560" y="30"/>
                </a:lnTo>
              </a:path>
            </a:pathLst>
          </a:custGeom>
          <a:noFill/>
          <a:ln w="11113">
            <a:solidFill>
              <a:schemeClr val="tx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8792" name="Freeform 8"/>
          <p:cNvSpPr>
            <a:spLocks/>
          </p:cNvSpPr>
          <p:nvPr/>
        </p:nvSpPr>
        <p:spPr bwMode="auto">
          <a:xfrm>
            <a:off x="698500" y="4621213"/>
            <a:ext cx="5867400" cy="3143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42" y="0"/>
              </a:cxn>
              <a:cxn ang="0">
                <a:pos x="560" y="30"/>
              </a:cxn>
            </a:cxnLst>
            <a:rect l="0" t="0" r="r" b="b"/>
            <a:pathLst>
              <a:path w="560" h="30">
                <a:moveTo>
                  <a:pt x="0" y="0"/>
                </a:moveTo>
                <a:lnTo>
                  <a:pt x="542" y="0"/>
                </a:lnTo>
                <a:lnTo>
                  <a:pt x="560" y="30"/>
                </a:lnTo>
              </a:path>
            </a:pathLst>
          </a:custGeom>
          <a:noFill/>
          <a:ln w="11113">
            <a:solidFill>
              <a:schemeClr val="tx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8793" name="Freeform 9"/>
          <p:cNvSpPr>
            <a:spLocks/>
          </p:cNvSpPr>
          <p:nvPr/>
        </p:nvSpPr>
        <p:spPr bwMode="auto">
          <a:xfrm>
            <a:off x="698500" y="4181475"/>
            <a:ext cx="5867400" cy="3143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42" y="0"/>
              </a:cxn>
              <a:cxn ang="0">
                <a:pos x="560" y="30"/>
              </a:cxn>
            </a:cxnLst>
            <a:rect l="0" t="0" r="r" b="b"/>
            <a:pathLst>
              <a:path w="560" h="30">
                <a:moveTo>
                  <a:pt x="0" y="0"/>
                </a:moveTo>
                <a:lnTo>
                  <a:pt x="542" y="0"/>
                </a:lnTo>
                <a:lnTo>
                  <a:pt x="560" y="30"/>
                </a:lnTo>
              </a:path>
            </a:pathLst>
          </a:custGeom>
          <a:noFill/>
          <a:ln w="11113">
            <a:solidFill>
              <a:schemeClr val="tx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8794" name="Freeform 10"/>
          <p:cNvSpPr>
            <a:spLocks/>
          </p:cNvSpPr>
          <p:nvPr/>
        </p:nvSpPr>
        <p:spPr bwMode="auto">
          <a:xfrm>
            <a:off x="698500" y="3740150"/>
            <a:ext cx="5867400" cy="3143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42" y="0"/>
              </a:cxn>
              <a:cxn ang="0">
                <a:pos x="560" y="30"/>
              </a:cxn>
            </a:cxnLst>
            <a:rect l="0" t="0" r="r" b="b"/>
            <a:pathLst>
              <a:path w="560" h="30">
                <a:moveTo>
                  <a:pt x="0" y="0"/>
                </a:moveTo>
                <a:lnTo>
                  <a:pt x="542" y="0"/>
                </a:lnTo>
                <a:lnTo>
                  <a:pt x="560" y="30"/>
                </a:lnTo>
              </a:path>
            </a:pathLst>
          </a:custGeom>
          <a:noFill/>
          <a:ln w="11113">
            <a:solidFill>
              <a:schemeClr val="tx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8795" name="Freeform 11"/>
          <p:cNvSpPr>
            <a:spLocks/>
          </p:cNvSpPr>
          <p:nvPr/>
        </p:nvSpPr>
        <p:spPr bwMode="auto">
          <a:xfrm>
            <a:off x="698500" y="3300413"/>
            <a:ext cx="5867400" cy="3143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42" y="0"/>
              </a:cxn>
              <a:cxn ang="0">
                <a:pos x="560" y="30"/>
              </a:cxn>
            </a:cxnLst>
            <a:rect l="0" t="0" r="r" b="b"/>
            <a:pathLst>
              <a:path w="560" h="30">
                <a:moveTo>
                  <a:pt x="0" y="0"/>
                </a:moveTo>
                <a:lnTo>
                  <a:pt x="542" y="0"/>
                </a:lnTo>
                <a:lnTo>
                  <a:pt x="560" y="30"/>
                </a:lnTo>
              </a:path>
            </a:pathLst>
          </a:custGeom>
          <a:noFill/>
          <a:ln w="11113">
            <a:solidFill>
              <a:schemeClr val="tx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8796" name="Freeform 12"/>
          <p:cNvSpPr>
            <a:spLocks/>
          </p:cNvSpPr>
          <p:nvPr/>
        </p:nvSpPr>
        <p:spPr bwMode="auto">
          <a:xfrm>
            <a:off x="698500" y="2860675"/>
            <a:ext cx="5867400" cy="3143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42" y="0"/>
              </a:cxn>
              <a:cxn ang="0">
                <a:pos x="560" y="30"/>
              </a:cxn>
            </a:cxnLst>
            <a:rect l="0" t="0" r="r" b="b"/>
            <a:pathLst>
              <a:path w="560" h="30">
                <a:moveTo>
                  <a:pt x="0" y="0"/>
                </a:moveTo>
                <a:lnTo>
                  <a:pt x="542" y="0"/>
                </a:lnTo>
                <a:lnTo>
                  <a:pt x="560" y="30"/>
                </a:lnTo>
              </a:path>
            </a:pathLst>
          </a:custGeom>
          <a:noFill/>
          <a:ln w="11113">
            <a:solidFill>
              <a:schemeClr val="tx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8797" name="Freeform 13"/>
          <p:cNvSpPr>
            <a:spLocks/>
          </p:cNvSpPr>
          <p:nvPr/>
        </p:nvSpPr>
        <p:spPr bwMode="auto">
          <a:xfrm>
            <a:off x="698500" y="2419350"/>
            <a:ext cx="5867400" cy="3159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42" y="0"/>
              </a:cxn>
              <a:cxn ang="0">
                <a:pos x="560" y="30"/>
              </a:cxn>
            </a:cxnLst>
            <a:rect l="0" t="0" r="r" b="b"/>
            <a:pathLst>
              <a:path w="560" h="30">
                <a:moveTo>
                  <a:pt x="0" y="0"/>
                </a:moveTo>
                <a:lnTo>
                  <a:pt x="542" y="0"/>
                </a:lnTo>
                <a:lnTo>
                  <a:pt x="560" y="30"/>
                </a:lnTo>
              </a:path>
            </a:pathLst>
          </a:custGeom>
          <a:noFill/>
          <a:ln w="11113">
            <a:solidFill>
              <a:schemeClr val="tx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8798" name="Freeform 14"/>
          <p:cNvSpPr>
            <a:spLocks/>
          </p:cNvSpPr>
          <p:nvPr/>
        </p:nvSpPr>
        <p:spPr bwMode="auto">
          <a:xfrm>
            <a:off x="698500" y="1979613"/>
            <a:ext cx="5867400" cy="3143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42" y="0"/>
              </a:cxn>
              <a:cxn ang="0">
                <a:pos x="560" y="30"/>
              </a:cxn>
            </a:cxnLst>
            <a:rect l="0" t="0" r="r" b="b"/>
            <a:pathLst>
              <a:path w="560" h="30">
                <a:moveTo>
                  <a:pt x="0" y="0"/>
                </a:moveTo>
                <a:lnTo>
                  <a:pt x="542" y="0"/>
                </a:lnTo>
                <a:lnTo>
                  <a:pt x="560" y="30"/>
                </a:lnTo>
              </a:path>
            </a:pathLst>
          </a:custGeom>
          <a:noFill/>
          <a:ln w="11113">
            <a:solidFill>
              <a:srgbClr val="FDE219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8799" name="Freeform 15"/>
          <p:cNvSpPr>
            <a:spLocks/>
          </p:cNvSpPr>
          <p:nvPr/>
        </p:nvSpPr>
        <p:spPr bwMode="auto">
          <a:xfrm>
            <a:off x="698500" y="5500688"/>
            <a:ext cx="5867400" cy="314325"/>
          </a:xfrm>
          <a:custGeom>
            <a:avLst/>
            <a:gdLst/>
            <a:ahLst/>
            <a:cxnLst>
              <a:cxn ang="0">
                <a:pos x="3577" y="0"/>
              </a:cxn>
              <a:cxn ang="0">
                <a:pos x="3696" y="198"/>
              </a:cxn>
              <a:cxn ang="0">
                <a:pos x="118" y="198"/>
              </a:cxn>
              <a:cxn ang="0">
                <a:pos x="0" y="0"/>
              </a:cxn>
              <a:cxn ang="0">
                <a:pos x="3577" y="0"/>
              </a:cxn>
            </a:cxnLst>
            <a:rect l="0" t="0" r="r" b="b"/>
            <a:pathLst>
              <a:path w="3696" h="198">
                <a:moveTo>
                  <a:pt x="3577" y="0"/>
                </a:moveTo>
                <a:lnTo>
                  <a:pt x="3696" y="198"/>
                </a:lnTo>
                <a:lnTo>
                  <a:pt x="118" y="198"/>
                </a:lnTo>
                <a:lnTo>
                  <a:pt x="0" y="0"/>
                </a:lnTo>
                <a:lnTo>
                  <a:pt x="3577" y="0"/>
                </a:lnTo>
                <a:close/>
              </a:path>
            </a:pathLst>
          </a:custGeom>
          <a:noFill/>
          <a:ln w="11113">
            <a:solidFill>
              <a:srgbClr val="FDE219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8800" name="Freeform 16"/>
          <p:cNvSpPr>
            <a:spLocks/>
          </p:cNvSpPr>
          <p:nvPr/>
        </p:nvSpPr>
        <p:spPr bwMode="auto">
          <a:xfrm>
            <a:off x="6376988" y="1979613"/>
            <a:ext cx="188912" cy="3835400"/>
          </a:xfrm>
          <a:custGeom>
            <a:avLst/>
            <a:gdLst/>
            <a:ahLst/>
            <a:cxnLst>
              <a:cxn ang="0">
                <a:pos x="119" y="2416"/>
              </a:cxn>
              <a:cxn ang="0">
                <a:pos x="119" y="198"/>
              </a:cxn>
              <a:cxn ang="0">
                <a:pos x="0" y="0"/>
              </a:cxn>
              <a:cxn ang="0">
                <a:pos x="0" y="2218"/>
              </a:cxn>
              <a:cxn ang="0">
                <a:pos x="119" y="2416"/>
              </a:cxn>
            </a:cxnLst>
            <a:rect l="0" t="0" r="r" b="b"/>
            <a:pathLst>
              <a:path w="119" h="2416">
                <a:moveTo>
                  <a:pt x="119" y="2416"/>
                </a:moveTo>
                <a:lnTo>
                  <a:pt x="119" y="198"/>
                </a:lnTo>
                <a:lnTo>
                  <a:pt x="0" y="0"/>
                </a:lnTo>
                <a:lnTo>
                  <a:pt x="0" y="2218"/>
                </a:lnTo>
                <a:lnTo>
                  <a:pt x="119" y="2416"/>
                </a:lnTo>
                <a:close/>
              </a:path>
            </a:pathLst>
          </a:custGeom>
          <a:noFill/>
          <a:ln w="11113">
            <a:solidFill>
              <a:schemeClr val="tx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8801" name="Rectangle 17"/>
          <p:cNvSpPr>
            <a:spLocks noChangeArrowheads="1"/>
          </p:cNvSpPr>
          <p:nvPr/>
        </p:nvSpPr>
        <p:spPr bwMode="auto">
          <a:xfrm>
            <a:off x="698500" y="1979613"/>
            <a:ext cx="5678488" cy="3521075"/>
          </a:xfrm>
          <a:prstGeom prst="rect">
            <a:avLst/>
          </a:prstGeom>
          <a:noFill/>
          <a:ln w="11113">
            <a:solidFill>
              <a:schemeClr val="tx2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4595813" y="3436938"/>
            <a:ext cx="314325" cy="2378075"/>
            <a:chOff x="2895" y="2165"/>
            <a:chExt cx="198" cy="1498"/>
          </a:xfrm>
        </p:grpSpPr>
        <p:sp>
          <p:nvSpPr>
            <p:cNvPr id="118803" name="Rectangle 19"/>
            <p:cNvSpPr>
              <a:spLocks noChangeArrowheads="1"/>
            </p:cNvSpPr>
            <p:nvPr/>
          </p:nvSpPr>
          <p:spPr bwMode="auto">
            <a:xfrm>
              <a:off x="2895" y="2165"/>
              <a:ext cx="198" cy="46"/>
            </a:xfrm>
            <a:prstGeom prst="rect">
              <a:avLst/>
            </a:prstGeom>
            <a:solidFill>
              <a:srgbClr val="FE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804" name="Rectangle 20"/>
            <p:cNvSpPr>
              <a:spLocks noChangeArrowheads="1"/>
            </p:cNvSpPr>
            <p:nvPr/>
          </p:nvSpPr>
          <p:spPr bwMode="auto">
            <a:xfrm>
              <a:off x="2895" y="2211"/>
              <a:ext cx="198" cy="46"/>
            </a:xfrm>
            <a:prstGeom prst="rect">
              <a:avLst/>
            </a:prstGeom>
            <a:solidFill>
              <a:srgbClr val="FE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805" name="Rectangle 21"/>
            <p:cNvSpPr>
              <a:spLocks noChangeArrowheads="1"/>
            </p:cNvSpPr>
            <p:nvPr/>
          </p:nvSpPr>
          <p:spPr bwMode="auto">
            <a:xfrm>
              <a:off x="2895" y="2257"/>
              <a:ext cx="198" cy="46"/>
            </a:xfrm>
            <a:prstGeom prst="rect">
              <a:avLst/>
            </a:prstGeom>
            <a:solidFill>
              <a:srgbClr val="FE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806" name="Rectangle 22"/>
            <p:cNvSpPr>
              <a:spLocks noChangeArrowheads="1"/>
            </p:cNvSpPr>
            <p:nvPr/>
          </p:nvSpPr>
          <p:spPr bwMode="auto">
            <a:xfrm>
              <a:off x="2895" y="2303"/>
              <a:ext cx="198" cy="47"/>
            </a:xfrm>
            <a:prstGeom prst="rect">
              <a:avLst/>
            </a:prstGeom>
            <a:solidFill>
              <a:srgbClr val="FD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807" name="Rectangle 23"/>
            <p:cNvSpPr>
              <a:spLocks noChangeArrowheads="1"/>
            </p:cNvSpPr>
            <p:nvPr/>
          </p:nvSpPr>
          <p:spPr bwMode="auto">
            <a:xfrm>
              <a:off x="2895" y="2350"/>
              <a:ext cx="198" cy="46"/>
            </a:xfrm>
            <a:prstGeom prst="rect">
              <a:avLst/>
            </a:prstGeom>
            <a:solidFill>
              <a:srgbClr val="FD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808" name="Rectangle 24"/>
            <p:cNvSpPr>
              <a:spLocks noChangeArrowheads="1"/>
            </p:cNvSpPr>
            <p:nvPr/>
          </p:nvSpPr>
          <p:spPr bwMode="auto">
            <a:xfrm>
              <a:off x="2895" y="2396"/>
              <a:ext cx="198" cy="53"/>
            </a:xfrm>
            <a:prstGeom prst="rect">
              <a:avLst/>
            </a:prstGeom>
            <a:solidFill>
              <a:srgbClr val="FC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809" name="Rectangle 25"/>
            <p:cNvSpPr>
              <a:spLocks noChangeArrowheads="1"/>
            </p:cNvSpPr>
            <p:nvPr/>
          </p:nvSpPr>
          <p:spPr bwMode="auto">
            <a:xfrm>
              <a:off x="2895" y="2449"/>
              <a:ext cx="198" cy="46"/>
            </a:xfrm>
            <a:prstGeom prst="rect">
              <a:avLst/>
            </a:prstGeom>
            <a:solidFill>
              <a:srgbClr val="FC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810" name="Rectangle 26"/>
            <p:cNvSpPr>
              <a:spLocks noChangeArrowheads="1"/>
            </p:cNvSpPr>
            <p:nvPr/>
          </p:nvSpPr>
          <p:spPr bwMode="auto">
            <a:xfrm>
              <a:off x="2895" y="2495"/>
              <a:ext cx="198" cy="46"/>
            </a:xfrm>
            <a:prstGeom prst="rect">
              <a:avLst/>
            </a:prstGeom>
            <a:solidFill>
              <a:srgbClr val="FB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811" name="Rectangle 27"/>
            <p:cNvSpPr>
              <a:spLocks noChangeArrowheads="1"/>
            </p:cNvSpPr>
            <p:nvPr/>
          </p:nvSpPr>
          <p:spPr bwMode="auto">
            <a:xfrm>
              <a:off x="2895" y="2541"/>
              <a:ext cx="198" cy="46"/>
            </a:xfrm>
            <a:prstGeom prst="rect">
              <a:avLst/>
            </a:prstGeom>
            <a:solidFill>
              <a:srgbClr val="FA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812" name="Rectangle 28"/>
            <p:cNvSpPr>
              <a:spLocks noChangeArrowheads="1"/>
            </p:cNvSpPr>
            <p:nvPr/>
          </p:nvSpPr>
          <p:spPr bwMode="auto">
            <a:xfrm>
              <a:off x="2895" y="2587"/>
              <a:ext cx="198" cy="47"/>
            </a:xfrm>
            <a:prstGeom prst="rect">
              <a:avLst/>
            </a:prstGeom>
            <a:solidFill>
              <a:srgbClr val="F9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813" name="Rectangle 29"/>
            <p:cNvSpPr>
              <a:spLocks noChangeArrowheads="1"/>
            </p:cNvSpPr>
            <p:nvPr/>
          </p:nvSpPr>
          <p:spPr bwMode="auto">
            <a:xfrm>
              <a:off x="2895" y="2634"/>
              <a:ext cx="198" cy="46"/>
            </a:xfrm>
            <a:prstGeom prst="rect">
              <a:avLst/>
            </a:prstGeom>
            <a:solidFill>
              <a:srgbClr val="F8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814" name="Rectangle 30"/>
            <p:cNvSpPr>
              <a:spLocks noChangeArrowheads="1"/>
            </p:cNvSpPr>
            <p:nvPr/>
          </p:nvSpPr>
          <p:spPr bwMode="auto">
            <a:xfrm>
              <a:off x="2895" y="2680"/>
              <a:ext cx="198" cy="46"/>
            </a:xfrm>
            <a:prstGeom prst="rect">
              <a:avLst/>
            </a:prstGeom>
            <a:solidFill>
              <a:srgbClr val="F6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815" name="Rectangle 31"/>
            <p:cNvSpPr>
              <a:spLocks noChangeArrowheads="1"/>
            </p:cNvSpPr>
            <p:nvPr/>
          </p:nvSpPr>
          <p:spPr bwMode="auto">
            <a:xfrm>
              <a:off x="2895" y="2726"/>
              <a:ext cx="198" cy="46"/>
            </a:xfrm>
            <a:prstGeom prst="rect">
              <a:avLst/>
            </a:prstGeom>
            <a:solidFill>
              <a:srgbClr val="F5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816" name="Rectangle 32"/>
            <p:cNvSpPr>
              <a:spLocks noChangeArrowheads="1"/>
            </p:cNvSpPr>
            <p:nvPr/>
          </p:nvSpPr>
          <p:spPr bwMode="auto">
            <a:xfrm>
              <a:off x="2895" y="2772"/>
              <a:ext cx="198" cy="46"/>
            </a:xfrm>
            <a:prstGeom prst="rect">
              <a:avLst/>
            </a:prstGeom>
            <a:solidFill>
              <a:srgbClr val="F3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817" name="Rectangle 33"/>
            <p:cNvSpPr>
              <a:spLocks noChangeArrowheads="1"/>
            </p:cNvSpPr>
            <p:nvPr/>
          </p:nvSpPr>
          <p:spPr bwMode="auto">
            <a:xfrm>
              <a:off x="2895" y="2818"/>
              <a:ext cx="198" cy="47"/>
            </a:xfrm>
            <a:prstGeom prst="rect">
              <a:avLst/>
            </a:prstGeom>
            <a:solidFill>
              <a:srgbClr val="F2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818" name="Rectangle 34"/>
            <p:cNvSpPr>
              <a:spLocks noChangeArrowheads="1"/>
            </p:cNvSpPr>
            <p:nvPr/>
          </p:nvSpPr>
          <p:spPr bwMode="auto">
            <a:xfrm>
              <a:off x="2895" y="2865"/>
              <a:ext cx="198" cy="52"/>
            </a:xfrm>
            <a:prstGeom prst="rect">
              <a:avLst/>
            </a:prstGeom>
            <a:solidFill>
              <a:srgbClr val="F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819" name="Rectangle 35"/>
            <p:cNvSpPr>
              <a:spLocks noChangeArrowheads="1"/>
            </p:cNvSpPr>
            <p:nvPr/>
          </p:nvSpPr>
          <p:spPr bwMode="auto">
            <a:xfrm>
              <a:off x="2895" y="2917"/>
              <a:ext cx="198" cy="47"/>
            </a:xfrm>
            <a:prstGeom prst="rect">
              <a:avLst/>
            </a:prstGeom>
            <a:solidFill>
              <a:srgbClr val="EF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820" name="Rectangle 36"/>
            <p:cNvSpPr>
              <a:spLocks noChangeArrowheads="1"/>
            </p:cNvSpPr>
            <p:nvPr/>
          </p:nvSpPr>
          <p:spPr bwMode="auto">
            <a:xfrm>
              <a:off x="2895" y="2964"/>
              <a:ext cx="198" cy="46"/>
            </a:xfrm>
            <a:prstGeom prst="rect">
              <a:avLst/>
            </a:prstGeom>
            <a:solidFill>
              <a:srgbClr val="ED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821" name="Rectangle 37"/>
            <p:cNvSpPr>
              <a:spLocks noChangeArrowheads="1"/>
            </p:cNvSpPr>
            <p:nvPr/>
          </p:nvSpPr>
          <p:spPr bwMode="auto">
            <a:xfrm>
              <a:off x="2895" y="3010"/>
              <a:ext cx="198" cy="46"/>
            </a:xfrm>
            <a:prstGeom prst="rect">
              <a:avLst/>
            </a:prstGeom>
            <a:solidFill>
              <a:srgbClr val="EB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822" name="Rectangle 38"/>
            <p:cNvSpPr>
              <a:spLocks noChangeArrowheads="1"/>
            </p:cNvSpPr>
            <p:nvPr/>
          </p:nvSpPr>
          <p:spPr bwMode="auto">
            <a:xfrm>
              <a:off x="2895" y="3056"/>
              <a:ext cx="198" cy="46"/>
            </a:xfrm>
            <a:prstGeom prst="rect">
              <a:avLst/>
            </a:prstGeom>
            <a:solidFill>
              <a:srgbClr val="EA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823" name="Rectangle 39"/>
            <p:cNvSpPr>
              <a:spLocks noChangeArrowheads="1"/>
            </p:cNvSpPr>
            <p:nvPr/>
          </p:nvSpPr>
          <p:spPr bwMode="auto">
            <a:xfrm>
              <a:off x="2895" y="3102"/>
              <a:ext cx="198" cy="47"/>
            </a:xfrm>
            <a:prstGeom prst="rect">
              <a:avLst/>
            </a:prstGeom>
            <a:solidFill>
              <a:srgbClr val="E8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824" name="Rectangle 40"/>
            <p:cNvSpPr>
              <a:spLocks noChangeArrowheads="1"/>
            </p:cNvSpPr>
            <p:nvPr/>
          </p:nvSpPr>
          <p:spPr bwMode="auto">
            <a:xfrm>
              <a:off x="2895" y="3149"/>
              <a:ext cx="198" cy="46"/>
            </a:xfrm>
            <a:prstGeom prst="rect">
              <a:avLst/>
            </a:prstGeom>
            <a:solidFill>
              <a:srgbClr val="E7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825" name="Rectangle 41"/>
            <p:cNvSpPr>
              <a:spLocks noChangeArrowheads="1"/>
            </p:cNvSpPr>
            <p:nvPr/>
          </p:nvSpPr>
          <p:spPr bwMode="auto">
            <a:xfrm>
              <a:off x="2895" y="3195"/>
              <a:ext cx="198" cy="46"/>
            </a:xfrm>
            <a:prstGeom prst="rect">
              <a:avLst/>
            </a:prstGeom>
            <a:solidFill>
              <a:srgbClr val="E6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826" name="Rectangle 42"/>
            <p:cNvSpPr>
              <a:spLocks noChangeArrowheads="1"/>
            </p:cNvSpPr>
            <p:nvPr/>
          </p:nvSpPr>
          <p:spPr bwMode="auto">
            <a:xfrm>
              <a:off x="2895" y="3241"/>
              <a:ext cx="198" cy="46"/>
            </a:xfrm>
            <a:prstGeom prst="rect">
              <a:avLst/>
            </a:prstGeom>
            <a:solidFill>
              <a:srgbClr val="E5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827" name="Rectangle 43"/>
            <p:cNvSpPr>
              <a:spLocks noChangeArrowheads="1"/>
            </p:cNvSpPr>
            <p:nvPr/>
          </p:nvSpPr>
          <p:spPr bwMode="auto">
            <a:xfrm>
              <a:off x="2895" y="3287"/>
              <a:ext cx="198" cy="46"/>
            </a:xfrm>
            <a:prstGeom prst="rect">
              <a:avLst/>
            </a:prstGeom>
            <a:solidFill>
              <a:srgbClr val="E4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828" name="Rectangle 44"/>
            <p:cNvSpPr>
              <a:spLocks noChangeArrowheads="1"/>
            </p:cNvSpPr>
            <p:nvPr/>
          </p:nvSpPr>
          <p:spPr bwMode="auto">
            <a:xfrm>
              <a:off x="2895" y="3333"/>
              <a:ext cx="198" cy="47"/>
            </a:xfrm>
            <a:prstGeom prst="rect">
              <a:avLst/>
            </a:prstGeom>
            <a:solidFill>
              <a:srgbClr val="E3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829" name="Rectangle 45"/>
            <p:cNvSpPr>
              <a:spLocks noChangeArrowheads="1"/>
            </p:cNvSpPr>
            <p:nvPr/>
          </p:nvSpPr>
          <p:spPr bwMode="auto">
            <a:xfrm>
              <a:off x="2895" y="3380"/>
              <a:ext cx="198" cy="52"/>
            </a:xfrm>
            <a:prstGeom prst="rect">
              <a:avLst/>
            </a:prstGeom>
            <a:solidFill>
              <a:srgbClr val="E2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830" name="Rectangle 46"/>
            <p:cNvSpPr>
              <a:spLocks noChangeArrowheads="1"/>
            </p:cNvSpPr>
            <p:nvPr/>
          </p:nvSpPr>
          <p:spPr bwMode="auto">
            <a:xfrm>
              <a:off x="2895" y="3432"/>
              <a:ext cx="198" cy="47"/>
            </a:xfrm>
            <a:prstGeom prst="rect">
              <a:avLst/>
            </a:prstGeom>
            <a:solidFill>
              <a:srgbClr val="E1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831" name="Rectangle 47"/>
            <p:cNvSpPr>
              <a:spLocks noChangeArrowheads="1"/>
            </p:cNvSpPr>
            <p:nvPr/>
          </p:nvSpPr>
          <p:spPr bwMode="auto">
            <a:xfrm>
              <a:off x="2895" y="3479"/>
              <a:ext cx="198" cy="46"/>
            </a:xfrm>
            <a:prstGeom prst="rect">
              <a:avLst/>
            </a:prstGeom>
            <a:solidFill>
              <a:srgbClr val="E1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832" name="Rectangle 48"/>
            <p:cNvSpPr>
              <a:spLocks noChangeArrowheads="1"/>
            </p:cNvSpPr>
            <p:nvPr/>
          </p:nvSpPr>
          <p:spPr bwMode="auto">
            <a:xfrm>
              <a:off x="2895" y="3525"/>
              <a:ext cx="198" cy="46"/>
            </a:xfrm>
            <a:prstGeom prst="rect">
              <a:avLst/>
            </a:prstGeom>
            <a:solidFill>
              <a:srgbClr val="E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833" name="Rectangle 49"/>
            <p:cNvSpPr>
              <a:spLocks noChangeArrowheads="1"/>
            </p:cNvSpPr>
            <p:nvPr/>
          </p:nvSpPr>
          <p:spPr bwMode="auto">
            <a:xfrm>
              <a:off x="2895" y="3571"/>
              <a:ext cx="198" cy="46"/>
            </a:xfrm>
            <a:prstGeom prst="rect">
              <a:avLst/>
            </a:prstGeom>
            <a:solidFill>
              <a:srgbClr val="E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834" name="Rectangle 50"/>
            <p:cNvSpPr>
              <a:spLocks noChangeArrowheads="1"/>
            </p:cNvSpPr>
            <p:nvPr/>
          </p:nvSpPr>
          <p:spPr bwMode="auto">
            <a:xfrm>
              <a:off x="2895" y="3617"/>
              <a:ext cx="198" cy="46"/>
            </a:xfrm>
            <a:prstGeom prst="rect">
              <a:avLst/>
            </a:prstGeom>
            <a:solidFill>
              <a:srgbClr val="E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8835" name="Rectangle 51"/>
          <p:cNvSpPr>
            <a:spLocks noChangeArrowheads="1"/>
          </p:cNvSpPr>
          <p:nvPr/>
        </p:nvSpPr>
        <p:spPr bwMode="auto">
          <a:xfrm>
            <a:off x="4595813" y="3436938"/>
            <a:ext cx="314325" cy="2378075"/>
          </a:xfrm>
          <a:prstGeom prst="rect">
            <a:avLst/>
          </a:prstGeom>
          <a:noFill/>
          <a:ln w="11113">
            <a:solidFill>
              <a:srgbClr val="FDE219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3" name="Group 52"/>
          <p:cNvGrpSpPr>
            <a:grpSpLocks/>
          </p:cNvGrpSpPr>
          <p:nvPr/>
        </p:nvGrpSpPr>
        <p:grpSpPr bwMode="auto">
          <a:xfrm>
            <a:off x="4406900" y="3122613"/>
            <a:ext cx="200025" cy="2703512"/>
            <a:chOff x="2776" y="1967"/>
            <a:chExt cx="126" cy="1703"/>
          </a:xfrm>
        </p:grpSpPr>
        <p:sp>
          <p:nvSpPr>
            <p:cNvPr id="118837" name="Rectangle 53"/>
            <p:cNvSpPr>
              <a:spLocks noChangeArrowheads="1"/>
            </p:cNvSpPr>
            <p:nvPr/>
          </p:nvSpPr>
          <p:spPr bwMode="auto">
            <a:xfrm>
              <a:off x="2776" y="1967"/>
              <a:ext cx="126" cy="26"/>
            </a:xfrm>
            <a:prstGeom prst="rect">
              <a:avLst/>
            </a:prstGeom>
            <a:solidFill>
              <a:srgbClr val="BE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838" name="Rectangle 54"/>
            <p:cNvSpPr>
              <a:spLocks noChangeArrowheads="1"/>
            </p:cNvSpPr>
            <p:nvPr/>
          </p:nvSpPr>
          <p:spPr bwMode="auto">
            <a:xfrm>
              <a:off x="2776" y="1993"/>
              <a:ext cx="126" cy="27"/>
            </a:xfrm>
            <a:prstGeom prst="rect">
              <a:avLst/>
            </a:prstGeom>
            <a:solidFill>
              <a:srgbClr val="BE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839" name="Rectangle 55"/>
            <p:cNvSpPr>
              <a:spLocks noChangeArrowheads="1"/>
            </p:cNvSpPr>
            <p:nvPr/>
          </p:nvSpPr>
          <p:spPr bwMode="auto">
            <a:xfrm>
              <a:off x="2776" y="2020"/>
              <a:ext cx="126" cy="26"/>
            </a:xfrm>
            <a:prstGeom prst="rect">
              <a:avLst/>
            </a:prstGeom>
            <a:solidFill>
              <a:srgbClr val="BE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840" name="Rectangle 56"/>
            <p:cNvSpPr>
              <a:spLocks noChangeArrowheads="1"/>
            </p:cNvSpPr>
            <p:nvPr/>
          </p:nvSpPr>
          <p:spPr bwMode="auto">
            <a:xfrm>
              <a:off x="2776" y="2046"/>
              <a:ext cx="126" cy="26"/>
            </a:xfrm>
            <a:prstGeom prst="rect">
              <a:avLst/>
            </a:prstGeom>
            <a:solidFill>
              <a:srgbClr val="BE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841" name="Rectangle 57"/>
            <p:cNvSpPr>
              <a:spLocks noChangeArrowheads="1"/>
            </p:cNvSpPr>
            <p:nvPr/>
          </p:nvSpPr>
          <p:spPr bwMode="auto">
            <a:xfrm>
              <a:off x="2776" y="2072"/>
              <a:ext cx="126" cy="27"/>
            </a:xfrm>
            <a:prstGeom prst="rect">
              <a:avLst/>
            </a:prstGeom>
            <a:solidFill>
              <a:srgbClr val="BD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842" name="Rectangle 58"/>
            <p:cNvSpPr>
              <a:spLocks noChangeArrowheads="1"/>
            </p:cNvSpPr>
            <p:nvPr/>
          </p:nvSpPr>
          <p:spPr bwMode="auto">
            <a:xfrm>
              <a:off x="2776" y="2099"/>
              <a:ext cx="126" cy="20"/>
            </a:xfrm>
            <a:prstGeom prst="rect">
              <a:avLst/>
            </a:prstGeom>
            <a:solidFill>
              <a:srgbClr val="BD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843" name="Rectangle 59"/>
            <p:cNvSpPr>
              <a:spLocks noChangeArrowheads="1"/>
            </p:cNvSpPr>
            <p:nvPr/>
          </p:nvSpPr>
          <p:spPr bwMode="auto">
            <a:xfrm>
              <a:off x="2776" y="2119"/>
              <a:ext cx="126" cy="26"/>
            </a:xfrm>
            <a:prstGeom prst="rect">
              <a:avLst/>
            </a:prstGeom>
            <a:solidFill>
              <a:srgbClr val="BD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844" name="Rectangle 60"/>
            <p:cNvSpPr>
              <a:spLocks noChangeArrowheads="1"/>
            </p:cNvSpPr>
            <p:nvPr/>
          </p:nvSpPr>
          <p:spPr bwMode="auto">
            <a:xfrm>
              <a:off x="2776" y="2145"/>
              <a:ext cx="126" cy="26"/>
            </a:xfrm>
            <a:prstGeom prst="rect">
              <a:avLst/>
            </a:prstGeom>
            <a:solidFill>
              <a:srgbClr val="BC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845" name="Rectangle 61"/>
            <p:cNvSpPr>
              <a:spLocks noChangeArrowheads="1"/>
            </p:cNvSpPr>
            <p:nvPr/>
          </p:nvSpPr>
          <p:spPr bwMode="auto">
            <a:xfrm>
              <a:off x="2776" y="2171"/>
              <a:ext cx="126" cy="27"/>
            </a:xfrm>
            <a:prstGeom prst="rect">
              <a:avLst/>
            </a:prstGeom>
            <a:solidFill>
              <a:srgbClr val="BC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846" name="Rectangle 62"/>
            <p:cNvSpPr>
              <a:spLocks noChangeArrowheads="1"/>
            </p:cNvSpPr>
            <p:nvPr/>
          </p:nvSpPr>
          <p:spPr bwMode="auto">
            <a:xfrm>
              <a:off x="2776" y="2198"/>
              <a:ext cx="126" cy="26"/>
            </a:xfrm>
            <a:prstGeom prst="rect">
              <a:avLst/>
            </a:prstGeom>
            <a:solidFill>
              <a:srgbClr val="BB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847" name="Rectangle 63"/>
            <p:cNvSpPr>
              <a:spLocks noChangeArrowheads="1"/>
            </p:cNvSpPr>
            <p:nvPr/>
          </p:nvSpPr>
          <p:spPr bwMode="auto">
            <a:xfrm>
              <a:off x="2776" y="2224"/>
              <a:ext cx="126" cy="27"/>
            </a:xfrm>
            <a:prstGeom prst="rect">
              <a:avLst/>
            </a:prstGeom>
            <a:solidFill>
              <a:srgbClr val="BB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848" name="Rectangle 64"/>
            <p:cNvSpPr>
              <a:spLocks noChangeArrowheads="1"/>
            </p:cNvSpPr>
            <p:nvPr/>
          </p:nvSpPr>
          <p:spPr bwMode="auto">
            <a:xfrm>
              <a:off x="2776" y="2251"/>
              <a:ext cx="126" cy="26"/>
            </a:xfrm>
            <a:prstGeom prst="rect">
              <a:avLst/>
            </a:prstGeom>
            <a:solidFill>
              <a:srgbClr val="BA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849" name="Rectangle 65"/>
            <p:cNvSpPr>
              <a:spLocks noChangeArrowheads="1"/>
            </p:cNvSpPr>
            <p:nvPr/>
          </p:nvSpPr>
          <p:spPr bwMode="auto">
            <a:xfrm>
              <a:off x="2776" y="2277"/>
              <a:ext cx="126" cy="26"/>
            </a:xfrm>
            <a:prstGeom prst="rect">
              <a:avLst/>
            </a:prstGeom>
            <a:solidFill>
              <a:srgbClr val="BA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850" name="Rectangle 66"/>
            <p:cNvSpPr>
              <a:spLocks noChangeArrowheads="1"/>
            </p:cNvSpPr>
            <p:nvPr/>
          </p:nvSpPr>
          <p:spPr bwMode="auto">
            <a:xfrm>
              <a:off x="2776" y="2303"/>
              <a:ext cx="126" cy="27"/>
            </a:xfrm>
            <a:prstGeom prst="rect">
              <a:avLst/>
            </a:prstGeom>
            <a:solidFill>
              <a:srgbClr val="B9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851" name="Rectangle 67"/>
            <p:cNvSpPr>
              <a:spLocks noChangeArrowheads="1"/>
            </p:cNvSpPr>
            <p:nvPr/>
          </p:nvSpPr>
          <p:spPr bwMode="auto">
            <a:xfrm>
              <a:off x="2776" y="2330"/>
              <a:ext cx="126" cy="26"/>
            </a:xfrm>
            <a:prstGeom prst="rect">
              <a:avLst/>
            </a:prstGeom>
            <a:solidFill>
              <a:srgbClr val="B8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852" name="Rectangle 68"/>
            <p:cNvSpPr>
              <a:spLocks noChangeArrowheads="1"/>
            </p:cNvSpPr>
            <p:nvPr/>
          </p:nvSpPr>
          <p:spPr bwMode="auto">
            <a:xfrm>
              <a:off x="2776" y="2356"/>
              <a:ext cx="126" cy="27"/>
            </a:xfrm>
            <a:prstGeom prst="rect">
              <a:avLst/>
            </a:prstGeom>
            <a:solidFill>
              <a:srgbClr val="B7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853" name="Rectangle 69"/>
            <p:cNvSpPr>
              <a:spLocks noChangeArrowheads="1"/>
            </p:cNvSpPr>
            <p:nvPr/>
          </p:nvSpPr>
          <p:spPr bwMode="auto">
            <a:xfrm>
              <a:off x="2776" y="2383"/>
              <a:ext cx="126" cy="20"/>
            </a:xfrm>
            <a:prstGeom prst="rect">
              <a:avLst/>
            </a:prstGeom>
            <a:solidFill>
              <a:srgbClr val="B7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854" name="Rectangle 70"/>
            <p:cNvSpPr>
              <a:spLocks noChangeArrowheads="1"/>
            </p:cNvSpPr>
            <p:nvPr/>
          </p:nvSpPr>
          <p:spPr bwMode="auto">
            <a:xfrm>
              <a:off x="2776" y="2403"/>
              <a:ext cx="126" cy="26"/>
            </a:xfrm>
            <a:prstGeom prst="rect">
              <a:avLst/>
            </a:prstGeom>
            <a:solidFill>
              <a:srgbClr val="B6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855" name="Rectangle 71"/>
            <p:cNvSpPr>
              <a:spLocks noChangeArrowheads="1"/>
            </p:cNvSpPr>
            <p:nvPr/>
          </p:nvSpPr>
          <p:spPr bwMode="auto">
            <a:xfrm>
              <a:off x="2776" y="2429"/>
              <a:ext cx="126" cy="26"/>
            </a:xfrm>
            <a:prstGeom prst="rect">
              <a:avLst/>
            </a:prstGeom>
            <a:solidFill>
              <a:srgbClr val="B5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856" name="Rectangle 72"/>
            <p:cNvSpPr>
              <a:spLocks noChangeArrowheads="1"/>
            </p:cNvSpPr>
            <p:nvPr/>
          </p:nvSpPr>
          <p:spPr bwMode="auto">
            <a:xfrm>
              <a:off x="2776" y="2455"/>
              <a:ext cx="126" cy="27"/>
            </a:xfrm>
            <a:prstGeom prst="rect">
              <a:avLst/>
            </a:prstGeom>
            <a:solidFill>
              <a:srgbClr val="B4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857" name="Rectangle 73"/>
            <p:cNvSpPr>
              <a:spLocks noChangeArrowheads="1"/>
            </p:cNvSpPr>
            <p:nvPr/>
          </p:nvSpPr>
          <p:spPr bwMode="auto">
            <a:xfrm>
              <a:off x="2776" y="2482"/>
              <a:ext cx="126" cy="26"/>
            </a:xfrm>
            <a:prstGeom prst="rect">
              <a:avLst/>
            </a:prstGeom>
            <a:solidFill>
              <a:srgbClr val="B3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858" name="Rectangle 74"/>
            <p:cNvSpPr>
              <a:spLocks noChangeArrowheads="1"/>
            </p:cNvSpPr>
            <p:nvPr/>
          </p:nvSpPr>
          <p:spPr bwMode="auto">
            <a:xfrm>
              <a:off x="2776" y="2508"/>
              <a:ext cx="126" cy="27"/>
            </a:xfrm>
            <a:prstGeom prst="rect">
              <a:avLst/>
            </a:prstGeom>
            <a:solidFill>
              <a:srgbClr val="B2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859" name="Rectangle 75"/>
            <p:cNvSpPr>
              <a:spLocks noChangeArrowheads="1"/>
            </p:cNvSpPr>
            <p:nvPr/>
          </p:nvSpPr>
          <p:spPr bwMode="auto">
            <a:xfrm>
              <a:off x="2776" y="2535"/>
              <a:ext cx="126" cy="26"/>
            </a:xfrm>
            <a:prstGeom prst="rect">
              <a:avLst/>
            </a:prstGeom>
            <a:solidFill>
              <a:srgbClr val="B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860" name="Rectangle 76"/>
            <p:cNvSpPr>
              <a:spLocks noChangeArrowheads="1"/>
            </p:cNvSpPr>
            <p:nvPr/>
          </p:nvSpPr>
          <p:spPr bwMode="auto">
            <a:xfrm>
              <a:off x="2776" y="2561"/>
              <a:ext cx="126" cy="26"/>
            </a:xfrm>
            <a:prstGeom prst="rect">
              <a:avLst/>
            </a:prstGeom>
            <a:solidFill>
              <a:srgbClr val="AF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861" name="Rectangle 77"/>
            <p:cNvSpPr>
              <a:spLocks noChangeArrowheads="1"/>
            </p:cNvSpPr>
            <p:nvPr/>
          </p:nvSpPr>
          <p:spPr bwMode="auto">
            <a:xfrm>
              <a:off x="2776" y="2587"/>
              <a:ext cx="126" cy="27"/>
            </a:xfrm>
            <a:prstGeom prst="rect">
              <a:avLst/>
            </a:prstGeom>
            <a:solidFill>
              <a:srgbClr val="AE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862" name="Rectangle 78"/>
            <p:cNvSpPr>
              <a:spLocks noChangeArrowheads="1"/>
            </p:cNvSpPr>
            <p:nvPr/>
          </p:nvSpPr>
          <p:spPr bwMode="auto">
            <a:xfrm>
              <a:off x="2776" y="2614"/>
              <a:ext cx="126" cy="26"/>
            </a:xfrm>
            <a:prstGeom prst="rect">
              <a:avLst/>
            </a:prstGeom>
            <a:solidFill>
              <a:srgbClr val="AD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863" name="Rectangle 79"/>
            <p:cNvSpPr>
              <a:spLocks noChangeArrowheads="1"/>
            </p:cNvSpPr>
            <p:nvPr/>
          </p:nvSpPr>
          <p:spPr bwMode="auto">
            <a:xfrm>
              <a:off x="2776" y="2640"/>
              <a:ext cx="126" cy="27"/>
            </a:xfrm>
            <a:prstGeom prst="rect">
              <a:avLst/>
            </a:prstGeom>
            <a:solidFill>
              <a:srgbClr val="AB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864" name="Rectangle 80"/>
            <p:cNvSpPr>
              <a:spLocks noChangeArrowheads="1"/>
            </p:cNvSpPr>
            <p:nvPr/>
          </p:nvSpPr>
          <p:spPr bwMode="auto">
            <a:xfrm>
              <a:off x="2776" y="2667"/>
              <a:ext cx="126" cy="19"/>
            </a:xfrm>
            <a:prstGeom prst="rect">
              <a:avLst/>
            </a:prstGeom>
            <a:solidFill>
              <a:srgbClr val="AA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865" name="Rectangle 81"/>
            <p:cNvSpPr>
              <a:spLocks noChangeArrowheads="1"/>
            </p:cNvSpPr>
            <p:nvPr/>
          </p:nvSpPr>
          <p:spPr bwMode="auto">
            <a:xfrm>
              <a:off x="2776" y="2686"/>
              <a:ext cx="126" cy="27"/>
            </a:xfrm>
            <a:prstGeom prst="rect">
              <a:avLst/>
            </a:prstGeom>
            <a:solidFill>
              <a:srgbClr val="A8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866" name="Rectangle 82"/>
            <p:cNvSpPr>
              <a:spLocks noChangeArrowheads="1"/>
            </p:cNvSpPr>
            <p:nvPr/>
          </p:nvSpPr>
          <p:spPr bwMode="auto">
            <a:xfrm>
              <a:off x="2776" y="2713"/>
              <a:ext cx="126" cy="26"/>
            </a:xfrm>
            <a:prstGeom prst="rect">
              <a:avLst/>
            </a:prstGeom>
            <a:solidFill>
              <a:srgbClr val="A7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867" name="Rectangle 83"/>
            <p:cNvSpPr>
              <a:spLocks noChangeArrowheads="1"/>
            </p:cNvSpPr>
            <p:nvPr/>
          </p:nvSpPr>
          <p:spPr bwMode="auto">
            <a:xfrm>
              <a:off x="2776" y="2739"/>
              <a:ext cx="126" cy="27"/>
            </a:xfrm>
            <a:prstGeom prst="rect">
              <a:avLst/>
            </a:prstGeom>
            <a:solidFill>
              <a:srgbClr val="A5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868" name="Rectangle 84"/>
            <p:cNvSpPr>
              <a:spLocks noChangeArrowheads="1"/>
            </p:cNvSpPr>
            <p:nvPr/>
          </p:nvSpPr>
          <p:spPr bwMode="auto">
            <a:xfrm>
              <a:off x="2776" y="2766"/>
              <a:ext cx="126" cy="26"/>
            </a:xfrm>
            <a:prstGeom prst="rect">
              <a:avLst/>
            </a:prstGeom>
            <a:solidFill>
              <a:srgbClr val="A4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869" name="Rectangle 85"/>
            <p:cNvSpPr>
              <a:spLocks noChangeArrowheads="1"/>
            </p:cNvSpPr>
            <p:nvPr/>
          </p:nvSpPr>
          <p:spPr bwMode="auto">
            <a:xfrm>
              <a:off x="2776" y="2792"/>
              <a:ext cx="126" cy="26"/>
            </a:xfrm>
            <a:prstGeom prst="rect">
              <a:avLst/>
            </a:prstGeom>
            <a:solidFill>
              <a:srgbClr val="A2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870" name="Rectangle 86"/>
            <p:cNvSpPr>
              <a:spLocks noChangeArrowheads="1"/>
            </p:cNvSpPr>
            <p:nvPr/>
          </p:nvSpPr>
          <p:spPr bwMode="auto">
            <a:xfrm>
              <a:off x="2776" y="2818"/>
              <a:ext cx="126" cy="27"/>
            </a:xfrm>
            <a:prstGeom prst="rect">
              <a:avLst/>
            </a:prstGeom>
            <a:solidFill>
              <a:srgbClr val="A1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871" name="Rectangle 87"/>
            <p:cNvSpPr>
              <a:spLocks noChangeArrowheads="1"/>
            </p:cNvSpPr>
            <p:nvPr/>
          </p:nvSpPr>
          <p:spPr bwMode="auto">
            <a:xfrm>
              <a:off x="2776" y="2845"/>
              <a:ext cx="126" cy="26"/>
            </a:xfrm>
            <a:prstGeom prst="rect">
              <a:avLst/>
            </a:prstGeom>
            <a:solidFill>
              <a:srgbClr val="9F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872" name="Rectangle 88"/>
            <p:cNvSpPr>
              <a:spLocks noChangeArrowheads="1"/>
            </p:cNvSpPr>
            <p:nvPr/>
          </p:nvSpPr>
          <p:spPr bwMode="auto">
            <a:xfrm>
              <a:off x="2776" y="2871"/>
              <a:ext cx="126" cy="27"/>
            </a:xfrm>
            <a:prstGeom prst="rect">
              <a:avLst/>
            </a:prstGeom>
            <a:solidFill>
              <a:srgbClr val="9D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873" name="Rectangle 89"/>
            <p:cNvSpPr>
              <a:spLocks noChangeArrowheads="1"/>
            </p:cNvSpPr>
            <p:nvPr/>
          </p:nvSpPr>
          <p:spPr bwMode="auto">
            <a:xfrm>
              <a:off x="2776" y="2898"/>
              <a:ext cx="126" cy="26"/>
            </a:xfrm>
            <a:prstGeom prst="rect">
              <a:avLst/>
            </a:prstGeom>
            <a:solidFill>
              <a:srgbClr val="9C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874" name="Rectangle 90"/>
            <p:cNvSpPr>
              <a:spLocks noChangeArrowheads="1"/>
            </p:cNvSpPr>
            <p:nvPr/>
          </p:nvSpPr>
          <p:spPr bwMode="auto">
            <a:xfrm>
              <a:off x="2776" y="2924"/>
              <a:ext cx="126" cy="26"/>
            </a:xfrm>
            <a:prstGeom prst="rect">
              <a:avLst/>
            </a:prstGeom>
            <a:solidFill>
              <a:srgbClr val="9A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875" name="Rectangle 91"/>
            <p:cNvSpPr>
              <a:spLocks noChangeArrowheads="1"/>
            </p:cNvSpPr>
            <p:nvPr/>
          </p:nvSpPr>
          <p:spPr bwMode="auto">
            <a:xfrm>
              <a:off x="2776" y="2950"/>
              <a:ext cx="126" cy="20"/>
            </a:xfrm>
            <a:prstGeom prst="rect">
              <a:avLst/>
            </a:prstGeom>
            <a:solidFill>
              <a:srgbClr val="98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876" name="Rectangle 92"/>
            <p:cNvSpPr>
              <a:spLocks noChangeArrowheads="1"/>
            </p:cNvSpPr>
            <p:nvPr/>
          </p:nvSpPr>
          <p:spPr bwMode="auto">
            <a:xfrm>
              <a:off x="2776" y="2970"/>
              <a:ext cx="126" cy="27"/>
            </a:xfrm>
            <a:prstGeom prst="rect">
              <a:avLst/>
            </a:prstGeom>
            <a:solidFill>
              <a:srgbClr val="97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877" name="Rectangle 93"/>
            <p:cNvSpPr>
              <a:spLocks noChangeArrowheads="1"/>
            </p:cNvSpPr>
            <p:nvPr/>
          </p:nvSpPr>
          <p:spPr bwMode="auto">
            <a:xfrm>
              <a:off x="2776" y="2997"/>
              <a:ext cx="126" cy="26"/>
            </a:xfrm>
            <a:prstGeom prst="rect">
              <a:avLst/>
            </a:prstGeom>
            <a:solidFill>
              <a:srgbClr val="95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878" name="Rectangle 94"/>
            <p:cNvSpPr>
              <a:spLocks noChangeArrowheads="1"/>
            </p:cNvSpPr>
            <p:nvPr/>
          </p:nvSpPr>
          <p:spPr bwMode="auto">
            <a:xfrm>
              <a:off x="2776" y="3023"/>
              <a:ext cx="126" cy="26"/>
            </a:xfrm>
            <a:prstGeom prst="rect">
              <a:avLst/>
            </a:prstGeom>
            <a:solidFill>
              <a:srgbClr val="94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879" name="Rectangle 95"/>
            <p:cNvSpPr>
              <a:spLocks noChangeArrowheads="1"/>
            </p:cNvSpPr>
            <p:nvPr/>
          </p:nvSpPr>
          <p:spPr bwMode="auto">
            <a:xfrm>
              <a:off x="2776" y="3049"/>
              <a:ext cx="126" cy="27"/>
            </a:xfrm>
            <a:prstGeom prst="rect">
              <a:avLst/>
            </a:prstGeom>
            <a:solidFill>
              <a:srgbClr val="92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880" name="Rectangle 96"/>
            <p:cNvSpPr>
              <a:spLocks noChangeArrowheads="1"/>
            </p:cNvSpPr>
            <p:nvPr/>
          </p:nvSpPr>
          <p:spPr bwMode="auto">
            <a:xfrm>
              <a:off x="2776" y="3076"/>
              <a:ext cx="126" cy="26"/>
            </a:xfrm>
            <a:prstGeom prst="rect">
              <a:avLst/>
            </a:prstGeom>
            <a:solidFill>
              <a:srgbClr val="91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881" name="Rectangle 97"/>
            <p:cNvSpPr>
              <a:spLocks noChangeArrowheads="1"/>
            </p:cNvSpPr>
            <p:nvPr/>
          </p:nvSpPr>
          <p:spPr bwMode="auto">
            <a:xfrm>
              <a:off x="2776" y="3102"/>
              <a:ext cx="126" cy="27"/>
            </a:xfrm>
            <a:prstGeom prst="rect">
              <a:avLst/>
            </a:prstGeom>
            <a:solidFill>
              <a:srgbClr val="8F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882" name="Rectangle 98"/>
            <p:cNvSpPr>
              <a:spLocks noChangeArrowheads="1"/>
            </p:cNvSpPr>
            <p:nvPr/>
          </p:nvSpPr>
          <p:spPr bwMode="auto">
            <a:xfrm>
              <a:off x="2776" y="3129"/>
              <a:ext cx="126" cy="26"/>
            </a:xfrm>
            <a:prstGeom prst="rect">
              <a:avLst/>
            </a:prstGeom>
            <a:solidFill>
              <a:srgbClr val="8E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883" name="Rectangle 99"/>
            <p:cNvSpPr>
              <a:spLocks noChangeArrowheads="1"/>
            </p:cNvSpPr>
            <p:nvPr/>
          </p:nvSpPr>
          <p:spPr bwMode="auto">
            <a:xfrm>
              <a:off x="2776" y="3155"/>
              <a:ext cx="126" cy="27"/>
            </a:xfrm>
            <a:prstGeom prst="rect">
              <a:avLst/>
            </a:prstGeom>
            <a:solidFill>
              <a:srgbClr val="8C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884" name="Rectangle 100"/>
            <p:cNvSpPr>
              <a:spLocks noChangeArrowheads="1"/>
            </p:cNvSpPr>
            <p:nvPr/>
          </p:nvSpPr>
          <p:spPr bwMode="auto">
            <a:xfrm>
              <a:off x="2776" y="3182"/>
              <a:ext cx="126" cy="26"/>
            </a:xfrm>
            <a:prstGeom prst="rect">
              <a:avLst/>
            </a:prstGeom>
            <a:solidFill>
              <a:srgbClr val="8B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885" name="Rectangle 101"/>
            <p:cNvSpPr>
              <a:spLocks noChangeArrowheads="1"/>
            </p:cNvSpPr>
            <p:nvPr/>
          </p:nvSpPr>
          <p:spPr bwMode="auto">
            <a:xfrm>
              <a:off x="2776" y="3208"/>
              <a:ext cx="126" cy="26"/>
            </a:xfrm>
            <a:prstGeom prst="rect">
              <a:avLst/>
            </a:prstGeom>
            <a:solidFill>
              <a:srgbClr val="8A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886" name="Rectangle 102"/>
            <p:cNvSpPr>
              <a:spLocks noChangeArrowheads="1"/>
            </p:cNvSpPr>
            <p:nvPr/>
          </p:nvSpPr>
          <p:spPr bwMode="auto">
            <a:xfrm>
              <a:off x="2776" y="3234"/>
              <a:ext cx="126" cy="20"/>
            </a:xfrm>
            <a:prstGeom prst="rect">
              <a:avLst/>
            </a:prstGeom>
            <a:solidFill>
              <a:srgbClr val="88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887" name="Rectangle 103"/>
            <p:cNvSpPr>
              <a:spLocks noChangeArrowheads="1"/>
            </p:cNvSpPr>
            <p:nvPr/>
          </p:nvSpPr>
          <p:spPr bwMode="auto">
            <a:xfrm>
              <a:off x="2776" y="3254"/>
              <a:ext cx="126" cy="27"/>
            </a:xfrm>
            <a:prstGeom prst="rect">
              <a:avLst/>
            </a:prstGeom>
            <a:solidFill>
              <a:srgbClr val="88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888" name="Rectangle 104"/>
            <p:cNvSpPr>
              <a:spLocks noChangeArrowheads="1"/>
            </p:cNvSpPr>
            <p:nvPr/>
          </p:nvSpPr>
          <p:spPr bwMode="auto">
            <a:xfrm>
              <a:off x="2776" y="3281"/>
              <a:ext cx="126" cy="26"/>
            </a:xfrm>
            <a:prstGeom prst="rect">
              <a:avLst/>
            </a:prstGeom>
            <a:solidFill>
              <a:srgbClr val="86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889" name="Rectangle 105"/>
            <p:cNvSpPr>
              <a:spLocks noChangeArrowheads="1"/>
            </p:cNvSpPr>
            <p:nvPr/>
          </p:nvSpPr>
          <p:spPr bwMode="auto">
            <a:xfrm>
              <a:off x="2776" y="3307"/>
              <a:ext cx="126" cy="26"/>
            </a:xfrm>
            <a:prstGeom prst="rect">
              <a:avLst/>
            </a:prstGeom>
            <a:solidFill>
              <a:srgbClr val="85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890" name="Rectangle 106"/>
            <p:cNvSpPr>
              <a:spLocks noChangeArrowheads="1"/>
            </p:cNvSpPr>
            <p:nvPr/>
          </p:nvSpPr>
          <p:spPr bwMode="auto">
            <a:xfrm>
              <a:off x="2776" y="3333"/>
              <a:ext cx="126" cy="27"/>
            </a:xfrm>
            <a:prstGeom prst="rect">
              <a:avLst/>
            </a:prstGeom>
            <a:solidFill>
              <a:srgbClr val="84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891" name="Rectangle 107"/>
            <p:cNvSpPr>
              <a:spLocks noChangeArrowheads="1"/>
            </p:cNvSpPr>
            <p:nvPr/>
          </p:nvSpPr>
          <p:spPr bwMode="auto">
            <a:xfrm>
              <a:off x="2776" y="3360"/>
              <a:ext cx="126" cy="26"/>
            </a:xfrm>
            <a:prstGeom prst="rect">
              <a:avLst/>
            </a:prstGeom>
            <a:solidFill>
              <a:srgbClr val="84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892" name="Rectangle 108"/>
            <p:cNvSpPr>
              <a:spLocks noChangeArrowheads="1"/>
            </p:cNvSpPr>
            <p:nvPr/>
          </p:nvSpPr>
          <p:spPr bwMode="auto">
            <a:xfrm>
              <a:off x="2776" y="3386"/>
              <a:ext cx="126" cy="27"/>
            </a:xfrm>
            <a:prstGeom prst="rect">
              <a:avLst/>
            </a:prstGeom>
            <a:solidFill>
              <a:srgbClr val="83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893" name="Rectangle 109"/>
            <p:cNvSpPr>
              <a:spLocks noChangeArrowheads="1"/>
            </p:cNvSpPr>
            <p:nvPr/>
          </p:nvSpPr>
          <p:spPr bwMode="auto">
            <a:xfrm>
              <a:off x="2776" y="3413"/>
              <a:ext cx="126" cy="26"/>
            </a:xfrm>
            <a:prstGeom prst="rect">
              <a:avLst/>
            </a:prstGeom>
            <a:solidFill>
              <a:srgbClr val="82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894" name="Rectangle 110"/>
            <p:cNvSpPr>
              <a:spLocks noChangeArrowheads="1"/>
            </p:cNvSpPr>
            <p:nvPr/>
          </p:nvSpPr>
          <p:spPr bwMode="auto">
            <a:xfrm>
              <a:off x="2776" y="3439"/>
              <a:ext cx="126" cy="26"/>
            </a:xfrm>
            <a:prstGeom prst="rect">
              <a:avLst/>
            </a:prstGeom>
            <a:solidFill>
              <a:srgbClr val="81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895" name="Rectangle 111"/>
            <p:cNvSpPr>
              <a:spLocks noChangeArrowheads="1"/>
            </p:cNvSpPr>
            <p:nvPr/>
          </p:nvSpPr>
          <p:spPr bwMode="auto">
            <a:xfrm>
              <a:off x="2776" y="3465"/>
              <a:ext cx="126" cy="27"/>
            </a:xfrm>
            <a:prstGeom prst="rect">
              <a:avLst/>
            </a:prstGeom>
            <a:solidFill>
              <a:srgbClr val="81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896" name="Rectangle 112"/>
            <p:cNvSpPr>
              <a:spLocks noChangeArrowheads="1"/>
            </p:cNvSpPr>
            <p:nvPr/>
          </p:nvSpPr>
          <p:spPr bwMode="auto">
            <a:xfrm>
              <a:off x="2776" y="3492"/>
              <a:ext cx="126" cy="26"/>
            </a:xfrm>
            <a:prstGeom prst="rect">
              <a:avLst/>
            </a:prstGeom>
            <a:solidFill>
              <a:srgbClr val="8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897" name="Rectangle 113"/>
            <p:cNvSpPr>
              <a:spLocks noChangeArrowheads="1"/>
            </p:cNvSpPr>
            <p:nvPr/>
          </p:nvSpPr>
          <p:spPr bwMode="auto">
            <a:xfrm>
              <a:off x="2776" y="3518"/>
              <a:ext cx="126" cy="20"/>
            </a:xfrm>
            <a:prstGeom prst="rect">
              <a:avLst/>
            </a:prstGeom>
            <a:solidFill>
              <a:srgbClr val="8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898" name="Rectangle 114"/>
            <p:cNvSpPr>
              <a:spLocks noChangeArrowheads="1"/>
            </p:cNvSpPr>
            <p:nvPr/>
          </p:nvSpPr>
          <p:spPr bwMode="auto">
            <a:xfrm>
              <a:off x="2776" y="3538"/>
              <a:ext cx="126" cy="26"/>
            </a:xfrm>
            <a:prstGeom prst="rect">
              <a:avLst/>
            </a:prstGeom>
            <a:solidFill>
              <a:srgbClr val="7F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899" name="Rectangle 115"/>
            <p:cNvSpPr>
              <a:spLocks noChangeArrowheads="1"/>
            </p:cNvSpPr>
            <p:nvPr/>
          </p:nvSpPr>
          <p:spPr bwMode="auto">
            <a:xfrm>
              <a:off x="2776" y="3564"/>
              <a:ext cx="126" cy="27"/>
            </a:xfrm>
            <a:prstGeom prst="rect">
              <a:avLst/>
            </a:prstGeom>
            <a:solidFill>
              <a:srgbClr val="7F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900" name="Rectangle 116"/>
            <p:cNvSpPr>
              <a:spLocks noChangeArrowheads="1"/>
            </p:cNvSpPr>
            <p:nvPr/>
          </p:nvSpPr>
          <p:spPr bwMode="auto">
            <a:xfrm>
              <a:off x="2776" y="3591"/>
              <a:ext cx="126" cy="26"/>
            </a:xfrm>
            <a:prstGeom prst="rect">
              <a:avLst/>
            </a:prstGeom>
            <a:solidFill>
              <a:srgbClr val="7E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901" name="Rectangle 117"/>
            <p:cNvSpPr>
              <a:spLocks noChangeArrowheads="1"/>
            </p:cNvSpPr>
            <p:nvPr/>
          </p:nvSpPr>
          <p:spPr bwMode="auto">
            <a:xfrm>
              <a:off x="2776" y="3617"/>
              <a:ext cx="126" cy="27"/>
            </a:xfrm>
            <a:prstGeom prst="rect">
              <a:avLst/>
            </a:prstGeom>
            <a:solidFill>
              <a:srgbClr val="7E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902" name="Rectangle 118"/>
            <p:cNvSpPr>
              <a:spLocks noChangeArrowheads="1"/>
            </p:cNvSpPr>
            <p:nvPr/>
          </p:nvSpPr>
          <p:spPr bwMode="auto">
            <a:xfrm>
              <a:off x="2776" y="3644"/>
              <a:ext cx="126" cy="26"/>
            </a:xfrm>
            <a:prstGeom prst="rect">
              <a:avLst/>
            </a:prstGeom>
            <a:solidFill>
              <a:srgbClr val="7E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8903" name="Freeform 119"/>
          <p:cNvSpPr>
            <a:spLocks/>
          </p:cNvSpPr>
          <p:nvPr/>
        </p:nvSpPr>
        <p:spPr bwMode="auto">
          <a:xfrm>
            <a:off x="4406900" y="3122613"/>
            <a:ext cx="188913" cy="2692400"/>
          </a:xfrm>
          <a:custGeom>
            <a:avLst/>
            <a:gdLst/>
            <a:ahLst/>
            <a:cxnLst>
              <a:cxn ang="0">
                <a:pos x="0" y="1498"/>
              </a:cxn>
              <a:cxn ang="0">
                <a:pos x="0" y="0"/>
              </a:cxn>
              <a:cxn ang="0">
                <a:pos x="119" y="198"/>
              </a:cxn>
              <a:cxn ang="0">
                <a:pos x="119" y="1696"/>
              </a:cxn>
              <a:cxn ang="0">
                <a:pos x="0" y="1498"/>
              </a:cxn>
            </a:cxnLst>
            <a:rect l="0" t="0" r="r" b="b"/>
            <a:pathLst>
              <a:path w="119" h="1696">
                <a:moveTo>
                  <a:pt x="0" y="1498"/>
                </a:moveTo>
                <a:lnTo>
                  <a:pt x="0" y="0"/>
                </a:lnTo>
                <a:lnTo>
                  <a:pt x="119" y="198"/>
                </a:lnTo>
                <a:lnTo>
                  <a:pt x="119" y="1696"/>
                </a:lnTo>
                <a:lnTo>
                  <a:pt x="0" y="1498"/>
                </a:lnTo>
                <a:close/>
              </a:path>
            </a:pathLst>
          </a:custGeom>
          <a:noFill/>
          <a:ln w="11113">
            <a:solidFill>
              <a:srgbClr val="FDE219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4" name="Group 120"/>
          <p:cNvGrpSpPr>
            <a:grpSpLocks/>
          </p:cNvGrpSpPr>
          <p:nvPr/>
        </p:nvGrpSpPr>
        <p:grpSpPr bwMode="auto">
          <a:xfrm>
            <a:off x="4406900" y="3122613"/>
            <a:ext cx="514350" cy="323850"/>
            <a:chOff x="2776" y="1967"/>
            <a:chExt cx="324" cy="204"/>
          </a:xfrm>
        </p:grpSpPr>
        <p:sp>
          <p:nvSpPr>
            <p:cNvPr id="118905" name="Rectangle 121"/>
            <p:cNvSpPr>
              <a:spLocks noChangeArrowheads="1"/>
            </p:cNvSpPr>
            <p:nvPr/>
          </p:nvSpPr>
          <p:spPr bwMode="auto">
            <a:xfrm>
              <a:off x="2776" y="1967"/>
              <a:ext cx="324" cy="6"/>
            </a:xfrm>
            <a:prstGeom prst="rect">
              <a:avLst/>
            </a:prstGeom>
            <a:solidFill>
              <a:srgbClr val="BE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906" name="Rectangle 122"/>
            <p:cNvSpPr>
              <a:spLocks noChangeArrowheads="1"/>
            </p:cNvSpPr>
            <p:nvPr/>
          </p:nvSpPr>
          <p:spPr bwMode="auto">
            <a:xfrm>
              <a:off x="2776" y="1973"/>
              <a:ext cx="324" cy="7"/>
            </a:xfrm>
            <a:prstGeom prst="rect">
              <a:avLst/>
            </a:prstGeom>
            <a:solidFill>
              <a:srgbClr val="BE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907" name="Rectangle 123"/>
            <p:cNvSpPr>
              <a:spLocks noChangeArrowheads="1"/>
            </p:cNvSpPr>
            <p:nvPr/>
          </p:nvSpPr>
          <p:spPr bwMode="auto">
            <a:xfrm>
              <a:off x="2776" y="1980"/>
              <a:ext cx="324" cy="7"/>
            </a:xfrm>
            <a:prstGeom prst="rect">
              <a:avLst/>
            </a:prstGeom>
            <a:solidFill>
              <a:srgbClr val="BD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908" name="Rectangle 124"/>
            <p:cNvSpPr>
              <a:spLocks noChangeArrowheads="1"/>
            </p:cNvSpPr>
            <p:nvPr/>
          </p:nvSpPr>
          <p:spPr bwMode="auto">
            <a:xfrm>
              <a:off x="2776" y="1987"/>
              <a:ext cx="324" cy="6"/>
            </a:xfrm>
            <a:prstGeom prst="rect">
              <a:avLst/>
            </a:prstGeom>
            <a:solidFill>
              <a:srgbClr val="BC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909" name="Rectangle 125"/>
            <p:cNvSpPr>
              <a:spLocks noChangeArrowheads="1"/>
            </p:cNvSpPr>
            <p:nvPr/>
          </p:nvSpPr>
          <p:spPr bwMode="auto">
            <a:xfrm>
              <a:off x="2776" y="1993"/>
              <a:ext cx="324" cy="7"/>
            </a:xfrm>
            <a:prstGeom prst="rect">
              <a:avLst/>
            </a:prstGeom>
            <a:solidFill>
              <a:srgbClr val="BB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910" name="Rectangle 126"/>
            <p:cNvSpPr>
              <a:spLocks noChangeArrowheads="1"/>
            </p:cNvSpPr>
            <p:nvPr/>
          </p:nvSpPr>
          <p:spPr bwMode="auto">
            <a:xfrm>
              <a:off x="2776" y="2000"/>
              <a:ext cx="324" cy="6"/>
            </a:xfrm>
            <a:prstGeom prst="rect">
              <a:avLst/>
            </a:prstGeom>
            <a:solidFill>
              <a:srgbClr val="BA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911" name="Rectangle 127"/>
            <p:cNvSpPr>
              <a:spLocks noChangeArrowheads="1"/>
            </p:cNvSpPr>
            <p:nvPr/>
          </p:nvSpPr>
          <p:spPr bwMode="auto">
            <a:xfrm>
              <a:off x="2776" y="2006"/>
              <a:ext cx="324" cy="7"/>
            </a:xfrm>
            <a:prstGeom prst="rect">
              <a:avLst/>
            </a:prstGeom>
            <a:solidFill>
              <a:srgbClr val="B9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912" name="Rectangle 128"/>
            <p:cNvSpPr>
              <a:spLocks noChangeArrowheads="1"/>
            </p:cNvSpPr>
            <p:nvPr/>
          </p:nvSpPr>
          <p:spPr bwMode="auto">
            <a:xfrm>
              <a:off x="2776" y="2013"/>
              <a:ext cx="324" cy="7"/>
            </a:xfrm>
            <a:prstGeom prst="rect">
              <a:avLst/>
            </a:prstGeom>
            <a:solidFill>
              <a:srgbClr val="B7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913" name="Rectangle 129"/>
            <p:cNvSpPr>
              <a:spLocks noChangeArrowheads="1"/>
            </p:cNvSpPr>
            <p:nvPr/>
          </p:nvSpPr>
          <p:spPr bwMode="auto">
            <a:xfrm>
              <a:off x="2776" y="2020"/>
              <a:ext cx="324" cy="6"/>
            </a:xfrm>
            <a:prstGeom prst="rect">
              <a:avLst/>
            </a:prstGeom>
            <a:solidFill>
              <a:srgbClr val="B5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914" name="Rectangle 130"/>
            <p:cNvSpPr>
              <a:spLocks noChangeArrowheads="1"/>
            </p:cNvSpPr>
            <p:nvPr/>
          </p:nvSpPr>
          <p:spPr bwMode="auto">
            <a:xfrm>
              <a:off x="2776" y="2026"/>
              <a:ext cx="324" cy="7"/>
            </a:xfrm>
            <a:prstGeom prst="rect">
              <a:avLst/>
            </a:prstGeom>
            <a:solidFill>
              <a:srgbClr val="B3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915" name="Rectangle 131"/>
            <p:cNvSpPr>
              <a:spLocks noChangeArrowheads="1"/>
            </p:cNvSpPr>
            <p:nvPr/>
          </p:nvSpPr>
          <p:spPr bwMode="auto">
            <a:xfrm>
              <a:off x="2776" y="2033"/>
              <a:ext cx="324" cy="6"/>
            </a:xfrm>
            <a:prstGeom prst="rect">
              <a:avLst/>
            </a:prstGeom>
            <a:solidFill>
              <a:srgbClr val="B1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916" name="Rectangle 132"/>
            <p:cNvSpPr>
              <a:spLocks noChangeArrowheads="1"/>
            </p:cNvSpPr>
            <p:nvPr/>
          </p:nvSpPr>
          <p:spPr bwMode="auto">
            <a:xfrm>
              <a:off x="2776" y="2039"/>
              <a:ext cx="324" cy="7"/>
            </a:xfrm>
            <a:prstGeom prst="rect">
              <a:avLst/>
            </a:prstGeom>
            <a:solidFill>
              <a:srgbClr val="AE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917" name="Rectangle 133"/>
            <p:cNvSpPr>
              <a:spLocks noChangeArrowheads="1"/>
            </p:cNvSpPr>
            <p:nvPr/>
          </p:nvSpPr>
          <p:spPr bwMode="auto">
            <a:xfrm>
              <a:off x="2776" y="2046"/>
              <a:ext cx="324" cy="7"/>
            </a:xfrm>
            <a:prstGeom prst="rect">
              <a:avLst/>
            </a:prstGeom>
            <a:solidFill>
              <a:srgbClr val="AB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918" name="Rectangle 134"/>
            <p:cNvSpPr>
              <a:spLocks noChangeArrowheads="1"/>
            </p:cNvSpPr>
            <p:nvPr/>
          </p:nvSpPr>
          <p:spPr bwMode="auto">
            <a:xfrm>
              <a:off x="2776" y="2053"/>
              <a:ext cx="324" cy="6"/>
            </a:xfrm>
            <a:prstGeom prst="rect">
              <a:avLst/>
            </a:prstGeom>
            <a:solidFill>
              <a:srgbClr val="A8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919" name="Rectangle 135"/>
            <p:cNvSpPr>
              <a:spLocks noChangeArrowheads="1"/>
            </p:cNvSpPr>
            <p:nvPr/>
          </p:nvSpPr>
          <p:spPr bwMode="auto">
            <a:xfrm>
              <a:off x="2776" y="2059"/>
              <a:ext cx="324" cy="7"/>
            </a:xfrm>
            <a:prstGeom prst="rect">
              <a:avLst/>
            </a:prstGeom>
            <a:solidFill>
              <a:srgbClr val="A5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920" name="Rectangle 136"/>
            <p:cNvSpPr>
              <a:spLocks noChangeArrowheads="1"/>
            </p:cNvSpPr>
            <p:nvPr/>
          </p:nvSpPr>
          <p:spPr bwMode="auto">
            <a:xfrm>
              <a:off x="2776" y="2066"/>
              <a:ext cx="324" cy="6"/>
            </a:xfrm>
            <a:prstGeom prst="rect">
              <a:avLst/>
            </a:prstGeom>
            <a:solidFill>
              <a:srgbClr val="A1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921" name="Rectangle 137"/>
            <p:cNvSpPr>
              <a:spLocks noChangeArrowheads="1"/>
            </p:cNvSpPr>
            <p:nvPr/>
          </p:nvSpPr>
          <p:spPr bwMode="auto">
            <a:xfrm>
              <a:off x="2776" y="2072"/>
              <a:ext cx="324" cy="7"/>
            </a:xfrm>
            <a:prstGeom prst="rect">
              <a:avLst/>
            </a:prstGeom>
            <a:solidFill>
              <a:srgbClr val="9E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922" name="Rectangle 138"/>
            <p:cNvSpPr>
              <a:spLocks noChangeArrowheads="1"/>
            </p:cNvSpPr>
            <p:nvPr/>
          </p:nvSpPr>
          <p:spPr bwMode="auto">
            <a:xfrm>
              <a:off x="2776" y="2079"/>
              <a:ext cx="324" cy="7"/>
            </a:xfrm>
            <a:prstGeom prst="rect">
              <a:avLst/>
            </a:prstGeom>
            <a:solidFill>
              <a:srgbClr val="9A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923" name="Rectangle 139"/>
            <p:cNvSpPr>
              <a:spLocks noChangeArrowheads="1"/>
            </p:cNvSpPr>
            <p:nvPr/>
          </p:nvSpPr>
          <p:spPr bwMode="auto">
            <a:xfrm>
              <a:off x="2776" y="2086"/>
              <a:ext cx="324" cy="6"/>
            </a:xfrm>
            <a:prstGeom prst="rect">
              <a:avLst/>
            </a:prstGeom>
            <a:solidFill>
              <a:srgbClr val="97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924" name="Rectangle 140"/>
            <p:cNvSpPr>
              <a:spLocks noChangeArrowheads="1"/>
            </p:cNvSpPr>
            <p:nvPr/>
          </p:nvSpPr>
          <p:spPr bwMode="auto">
            <a:xfrm>
              <a:off x="2776" y="2092"/>
              <a:ext cx="324" cy="7"/>
            </a:xfrm>
            <a:prstGeom prst="rect">
              <a:avLst/>
            </a:prstGeom>
            <a:solidFill>
              <a:srgbClr val="93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925" name="Rectangle 141"/>
            <p:cNvSpPr>
              <a:spLocks noChangeArrowheads="1"/>
            </p:cNvSpPr>
            <p:nvPr/>
          </p:nvSpPr>
          <p:spPr bwMode="auto">
            <a:xfrm>
              <a:off x="2776" y="2099"/>
              <a:ext cx="324" cy="6"/>
            </a:xfrm>
            <a:prstGeom prst="rect">
              <a:avLst/>
            </a:prstGeom>
            <a:solidFill>
              <a:srgbClr val="9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926" name="Rectangle 142"/>
            <p:cNvSpPr>
              <a:spLocks noChangeArrowheads="1"/>
            </p:cNvSpPr>
            <p:nvPr/>
          </p:nvSpPr>
          <p:spPr bwMode="auto">
            <a:xfrm>
              <a:off x="2776" y="2105"/>
              <a:ext cx="324" cy="7"/>
            </a:xfrm>
            <a:prstGeom prst="rect">
              <a:avLst/>
            </a:prstGeom>
            <a:solidFill>
              <a:srgbClr val="8D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927" name="Rectangle 143"/>
            <p:cNvSpPr>
              <a:spLocks noChangeArrowheads="1"/>
            </p:cNvSpPr>
            <p:nvPr/>
          </p:nvSpPr>
          <p:spPr bwMode="auto">
            <a:xfrm>
              <a:off x="2776" y="2112"/>
              <a:ext cx="324" cy="7"/>
            </a:xfrm>
            <a:prstGeom prst="rect">
              <a:avLst/>
            </a:prstGeom>
            <a:solidFill>
              <a:srgbClr val="8B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928" name="Rectangle 144"/>
            <p:cNvSpPr>
              <a:spLocks noChangeArrowheads="1"/>
            </p:cNvSpPr>
            <p:nvPr/>
          </p:nvSpPr>
          <p:spPr bwMode="auto">
            <a:xfrm>
              <a:off x="2776" y="2119"/>
              <a:ext cx="324" cy="6"/>
            </a:xfrm>
            <a:prstGeom prst="rect">
              <a:avLst/>
            </a:prstGeom>
            <a:solidFill>
              <a:srgbClr val="88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929" name="Rectangle 145"/>
            <p:cNvSpPr>
              <a:spLocks noChangeArrowheads="1"/>
            </p:cNvSpPr>
            <p:nvPr/>
          </p:nvSpPr>
          <p:spPr bwMode="auto">
            <a:xfrm>
              <a:off x="2776" y="2125"/>
              <a:ext cx="324" cy="7"/>
            </a:xfrm>
            <a:prstGeom prst="rect">
              <a:avLst/>
            </a:prstGeom>
            <a:solidFill>
              <a:srgbClr val="86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930" name="Rectangle 146"/>
            <p:cNvSpPr>
              <a:spLocks noChangeArrowheads="1"/>
            </p:cNvSpPr>
            <p:nvPr/>
          </p:nvSpPr>
          <p:spPr bwMode="auto">
            <a:xfrm>
              <a:off x="2776" y="2132"/>
              <a:ext cx="324" cy="6"/>
            </a:xfrm>
            <a:prstGeom prst="rect">
              <a:avLst/>
            </a:prstGeom>
            <a:solidFill>
              <a:srgbClr val="84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931" name="Rectangle 147"/>
            <p:cNvSpPr>
              <a:spLocks noChangeArrowheads="1"/>
            </p:cNvSpPr>
            <p:nvPr/>
          </p:nvSpPr>
          <p:spPr bwMode="auto">
            <a:xfrm>
              <a:off x="2776" y="2138"/>
              <a:ext cx="324" cy="7"/>
            </a:xfrm>
            <a:prstGeom prst="rect">
              <a:avLst/>
            </a:prstGeom>
            <a:solidFill>
              <a:srgbClr val="82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932" name="Rectangle 148"/>
            <p:cNvSpPr>
              <a:spLocks noChangeArrowheads="1"/>
            </p:cNvSpPr>
            <p:nvPr/>
          </p:nvSpPr>
          <p:spPr bwMode="auto">
            <a:xfrm>
              <a:off x="2776" y="2145"/>
              <a:ext cx="324" cy="7"/>
            </a:xfrm>
            <a:prstGeom prst="rect">
              <a:avLst/>
            </a:prstGeom>
            <a:solidFill>
              <a:srgbClr val="81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933" name="Rectangle 149"/>
            <p:cNvSpPr>
              <a:spLocks noChangeArrowheads="1"/>
            </p:cNvSpPr>
            <p:nvPr/>
          </p:nvSpPr>
          <p:spPr bwMode="auto">
            <a:xfrm>
              <a:off x="2776" y="2152"/>
              <a:ext cx="324" cy="6"/>
            </a:xfrm>
            <a:prstGeom prst="rect">
              <a:avLst/>
            </a:prstGeom>
            <a:solidFill>
              <a:srgbClr val="7F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934" name="Rectangle 150"/>
            <p:cNvSpPr>
              <a:spLocks noChangeArrowheads="1"/>
            </p:cNvSpPr>
            <p:nvPr/>
          </p:nvSpPr>
          <p:spPr bwMode="auto">
            <a:xfrm>
              <a:off x="2776" y="2158"/>
              <a:ext cx="324" cy="7"/>
            </a:xfrm>
            <a:prstGeom prst="rect">
              <a:avLst/>
            </a:prstGeom>
            <a:solidFill>
              <a:srgbClr val="7F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935" name="Rectangle 151"/>
            <p:cNvSpPr>
              <a:spLocks noChangeArrowheads="1"/>
            </p:cNvSpPr>
            <p:nvPr/>
          </p:nvSpPr>
          <p:spPr bwMode="auto">
            <a:xfrm>
              <a:off x="2776" y="2165"/>
              <a:ext cx="324" cy="6"/>
            </a:xfrm>
            <a:prstGeom prst="rect">
              <a:avLst/>
            </a:prstGeom>
            <a:solidFill>
              <a:srgbClr val="7E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8936" name="Freeform 152"/>
          <p:cNvSpPr>
            <a:spLocks/>
          </p:cNvSpPr>
          <p:nvPr/>
        </p:nvSpPr>
        <p:spPr bwMode="auto">
          <a:xfrm>
            <a:off x="4406900" y="3122613"/>
            <a:ext cx="503238" cy="314325"/>
          </a:xfrm>
          <a:custGeom>
            <a:avLst/>
            <a:gdLst/>
            <a:ahLst/>
            <a:cxnLst>
              <a:cxn ang="0">
                <a:pos x="317" y="198"/>
              </a:cxn>
              <a:cxn ang="0">
                <a:pos x="198" y="0"/>
              </a:cxn>
              <a:cxn ang="0">
                <a:pos x="0" y="0"/>
              </a:cxn>
              <a:cxn ang="0">
                <a:pos x="119" y="198"/>
              </a:cxn>
              <a:cxn ang="0">
                <a:pos x="317" y="198"/>
              </a:cxn>
            </a:cxnLst>
            <a:rect l="0" t="0" r="r" b="b"/>
            <a:pathLst>
              <a:path w="317" h="198">
                <a:moveTo>
                  <a:pt x="317" y="198"/>
                </a:moveTo>
                <a:lnTo>
                  <a:pt x="198" y="0"/>
                </a:lnTo>
                <a:lnTo>
                  <a:pt x="0" y="0"/>
                </a:lnTo>
                <a:lnTo>
                  <a:pt x="119" y="198"/>
                </a:lnTo>
                <a:lnTo>
                  <a:pt x="317" y="198"/>
                </a:lnTo>
                <a:close/>
              </a:path>
            </a:pathLst>
          </a:custGeom>
          <a:noFill/>
          <a:ln w="11113">
            <a:solidFill>
              <a:srgbClr val="FDE219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5" name="Group 153"/>
          <p:cNvGrpSpPr>
            <a:grpSpLocks/>
          </p:cNvGrpSpPr>
          <p:nvPr/>
        </p:nvGrpSpPr>
        <p:grpSpPr bwMode="auto">
          <a:xfrm>
            <a:off x="4281488" y="5375275"/>
            <a:ext cx="314325" cy="439738"/>
            <a:chOff x="2697" y="3386"/>
            <a:chExt cx="198" cy="277"/>
          </a:xfrm>
        </p:grpSpPr>
        <p:sp>
          <p:nvSpPr>
            <p:cNvPr id="118938" name="Rectangle 154"/>
            <p:cNvSpPr>
              <a:spLocks noChangeArrowheads="1"/>
            </p:cNvSpPr>
            <p:nvPr/>
          </p:nvSpPr>
          <p:spPr bwMode="auto">
            <a:xfrm>
              <a:off x="2697" y="3386"/>
              <a:ext cx="198" cy="7"/>
            </a:xfrm>
            <a:prstGeom prst="rect">
              <a:avLst/>
            </a:prstGeom>
            <a:solidFill>
              <a:srgbClr val="FFCF0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939" name="Rectangle 155"/>
            <p:cNvSpPr>
              <a:spLocks noChangeArrowheads="1"/>
            </p:cNvSpPr>
            <p:nvPr/>
          </p:nvSpPr>
          <p:spPr bwMode="auto">
            <a:xfrm>
              <a:off x="2697" y="3393"/>
              <a:ext cx="198" cy="6"/>
            </a:xfrm>
            <a:prstGeom prst="rect">
              <a:avLst/>
            </a:prstGeom>
            <a:solidFill>
              <a:srgbClr val="FFCF0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940" name="Rectangle 156"/>
            <p:cNvSpPr>
              <a:spLocks noChangeArrowheads="1"/>
            </p:cNvSpPr>
            <p:nvPr/>
          </p:nvSpPr>
          <p:spPr bwMode="auto">
            <a:xfrm>
              <a:off x="2697" y="3399"/>
              <a:ext cx="198" cy="7"/>
            </a:xfrm>
            <a:prstGeom prst="rect">
              <a:avLst/>
            </a:prstGeom>
            <a:solidFill>
              <a:srgbClr val="FFCF0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941" name="Rectangle 157"/>
            <p:cNvSpPr>
              <a:spLocks noChangeArrowheads="1"/>
            </p:cNvSpPr>
            <p:nvPr/>
          </p:nvSpPr>
          <p:spPr bwMode="auto">
            <a:xfrm>
              <a:off x="2697" y="3406"/>
              <a:ext cx="198" cy="7"/>
            </a:xfrm>
            <a:prstGeom prst="rect">
              <a:avLst/>
            </a:prstGeom>
            <a:solidFill>
              <a:srgbClr val="FFCF0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942" name="Rectangle 158"/>
            <p:cNvSpPr>
              <a:spLocks noChangeArrowheads="1"/>
            </p:cNvSpPr>
            <p:nvPr/>
          </p:nvSpPr>
          <p:spPr bwMode="auto">
            <a:xfrm>
              <a:off x="2697" y="3413"/>
              <a:ext cx="198" cy="6"/>
            </a:xfrm>
            <a:prstGeom prst="rect">
              <a:avLst/>
            </a:prstGeom>
            <a:solidFill>
              <a:srgbClr val="FFCF0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943" name="Rectangle 159"/>
            <p:cNvSpPr>
              <a:spLocks noChangeArrowheads="1"/>
            </p:cNvSpPr>
            <p:nvPr/>
          </p:nvSpPr>
          <p:spPr bwMode="auto">
            <a:xfrm>
              <a:off x="2697" y="3419"/>
              <a:ext cx="198" cy="7"/>
            </a:xfrm>
            <a:prstGeom prst="rect">
              <a:avLst/>
            </a:prstGeom>
            <a:solidFill>
              <a:srgbClr val="FFCF0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944" name="Rectangle 160"/>
            <p:cNvSpPr>
              <a:spLocks noChangeArrowheads="1"/>
            </p:cNvSpPr>
            <p:nvPr/>
          </p:nvSpPr>
          <p:spPr bwMode="auto">
            <a:xfrm>
              <a:off x="2697" y="3426"/>
              <a:ext cx="198" cy="6"/>
            </a:xfrm>
            <a:prstGeom prst="rect">
              <a:avLst/>
            </a:prstGeom>
            <a:solidFill>
              <a:srgbClr val="FFCF0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945" name="Rectangle 161"/>
            <p:cNvSpPr>
              <a:spLocks noChangeArrowheads="1"/>
            </p:cNvSpPr>
            <p:nvPr/>
          </p:nvSpPr>
          <p:spPr bwMode="auto">
            <a:xfrm>
              <a:off x="2697" y="3432"/>
              <a:ext cx="198" cy="7"/>
            </a:xfrm>
            <a:prstGeom prst="rect">
              <a:avLst/>
            </a:prstGeom>
            <a:solidFill>
              <a:srgbClr val="FFCF1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946" name="Rectangle 162"/>
            <p:cNvSpPr>
              <a:spLocks noChangeArrowheads="1"/>
            </p:cNvSpPr>
            <p:nvPr/>
          </p:nvSpPr>
          <p:spPr bwMode="auto">
            <a:xfrm>
              <a:off x="2697" y="3439"/>
              <a:ext cx="198" cy="7"/>
            </a:xfrm>
            <a:prstGeom prst="rect">
              <a:avLst/>
            </a:prstGeom>
            <a:solidFill>
              <a:srgbClr val="FFD01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947" name="Rectangle 163"/>
            <p:cNvSpPr>
              <a:spLocks noChangeArrowheads="1"/>
            </p:cNvSpPr>
            <p:nvPr/>
          </p:nvSpPr>
          <p:spPr bwMode="auto">
            <a:xfrm>
              <a:off x="2697" y="3446"/>
              <a:ext cx="198" cy="6"/>
            </a:xfrm>
            <a:prstGeom prst="rect">
              <a:avLst/>
            </a:prstGeom>
            <a:solidFill>
              <a:srgbClr val="FFD01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948" name="Rectangle 164"/>
            <p:cNvSpPr>
              <a:spLocks noChangeArrowheads="1"/>
            </p:cNvSpPr>
            <p:nvPr/>
          </p:nvSpPr>
          <p:spPr bwMode="auto">
            <a:xfrm>
              <a:off x="2697" y="3452"/>
              <a:ext cx="198" cy="7"/>
            </a:xfrm>
            <a:prstGeom prst="rect">
              <a:avLst/>
            </a:prstGeom>
            <a:solidFill>
              <a:srgbClr val="FFD01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949" name="Rectangle 165"/>
            <p:cNvSpPr>
              <a:spLocks noChangeArrowheads="1"/>
            </p:cNvSpPr>
            <p:nvPr/>
          </p:nvSpPr>
          <p:spPr bwMode="auto">
            <a:xfrm>
              <a:off x="2697" y="3459"/>
              <a:ext cx="198" cy="6"/>
            </a:xfrm>
            <a:prstGeom prst="rect">
              <a:avLst/>
            </a:prstGeom>
            <a:solidFill>
              <a:srgbClr val="FFD11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950" name="Rectangle 166"/>
            <p:cNvSpPr>
              <a:spLocks noChangeArrowheads="1"/>
            </p:cNvSpPr>
            <p:nvPr/>
          </p:nvSpPr>
          <p:spPr bwMode="auto">
            <a:xfrm>
              <a:off x="2697" y="3465"/>
              <a:ext cx="198" cy="7"/>
            </a:xfrm>
            <a:prstGeom prst="rect">
              <a:avLst/>
            </a:prstGeom>
            <a:solidFill>
              <a:srgbClr val="FFD11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951" name="Rectangle 167"/>
            <p:cNvSpPr>
              <a:spLocks noChangeArrowheads="1"/>
            </p:cNvSpPr>
            <p:nvPr/>
          </p:nvSpPr>
          <p:spPr bwMode="auto">
            <a:xfrm>
              <a:off x="2697" y="3472"/>
              <a:ext cx="198" cy="7"/>
            </a:xfrm>
            <a:prstGeom prst="rect">
              <a:avLst/>
            </a:prstGeom>
            <a:solidFill>
              <a:srgbClr val="FFD11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952" name="Rectangle 168"/>
            <p:cNvSpPr>
              <a:spLocks noChangeArrowheads="1"/>
            </p:cNvSpPr>
            <p:nvPr/>
          </p:nvSpPr>
          <p:spPr bwMode="auto">
            <a:xfrm>
              <a:off x="2697" y="3479"/>
              <a:ext cx="198" cy="6"/>
            </a:xfrm>
            <a:prstGeom prst="rect">
              <a:avLst/>
            </a:prstGeom>
            <a:solidFill>
              <a:srgbClr val="FFD21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953" name="Rectangle 169"/>
            <p:cNvSpPr>
              <a:spLocks noChangeArrowheads="1"/>
            </p:cNvSpPr>
            <p:nvPr/>
          </p:nvSpPr>
          <p:spPr bwMode="auto">
            <a:xfrm>
              <a:off x="2697" y="3485"/>
              <a:ext cx="198" cy="7"/>
            </a:xfrm>
            <a:prstGeom prst="rect">
              <a:avLst/>
            </a:prstGeom>
            <a:solidFill>
              <a:srgbClr val="FFD22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954" name="Rectangle 170"/>
            <p:cNvSpPr>
              <a:spLocks noChangeArrowheads="1"/>
            </p:cNvSpPr>
            <p:nvPr/>
          </p:nvSpPr>
          <p:spPr bwMode="auto">
            <a:xfrm>
              <a:off x="2697" y="3492"/>
              <a:ext cx="198" cy="6"/>
            </a:xfrm>
            <a:prstGeom prst="rect">
              <a:avLst/>
            </a:prstGeom>
            <a:solidFill>
              <a:srgbClr val="FFD22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955" name="Rectangle 171"/>
            <p:cNvSpPr>
              <a:spLocks noChangeArrowheads="1"/>
            </p:cNvSpPr>
            <p:nvPr/>
          </p:nvSpPr>
          <p:spPr bwMode="auto">
            <a:xfrm>
              <a:off x="2697" y="3498"/>
              <a:ext cx="198" cy="7"/>
            </a:xfrm>
            <a:prstGeom prst="rect">
              <a:avLst/>
            </a:prstGeom>
            <a:solidFill>
              <a:srgbClr val="FFD32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956" name="Rectangle 172"/>
            <p:cNvSpPr>
              <a:spLocks noChangeArrowheads="1"/>
            </p:cNvSpPr>
            <p:nvPr/>
          </p:nvSpPr>
          <p:spPr bwMode="auto">
            <a:xfrm>
              <a:off x="2697" y="3505"/>
              <a:ext cx="198" cy="7"/>
            </a:xfrm>
            <a:prstGeom prst="rect">
              <a:avLst/>
            </a:prstGeom>
            <a:solidFill>
              <a:srgbClr val="FFD32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957" name="Rectangle 173"/>
            <p:cNvSpPr>
              <a:spLocks noChangeArrowheads="1"/>
            </p:cNvSpPr>
            <p:nvPr/>
          </p:nvSpPr>
          <p:spPr bwMode="auto">
            <a:xfrm>
              <a:off x="2697" y="3512"/>
              <a:ext cx="198" cy="6"/>
            </a:xfrm>
            <a:prstGeom prst="rect">
              <a:avLst/>
            </a:prstGeom>
            <a:solidFill>
              <a:srgbClr val="FFD42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958" name="Rectangle 174"/>
            <p:cNvSpPr>
              <a:spLocks noChangeArrowheads="1"/>
            </p:cNvSpPr>
            <p:nvPr/>
          </p:nvSpPr>
          <p:spPr bwMode="auto">
            <a:xfrm>
              <a:off x="2697" y="3518"/>
              <a:ext cx="198" cy="7"/>
            </a:xfrm>
            <a:prstGeom prst="rect">
              <a:avLst/>
            </a:prstGeom>
            <a:solidFill>
              <a:srgbClr val="FFD42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959" name="Rectangle 175"/>
            <p:cNvSpPr>
              <a:spLocks noChangeArrowheads="1"/>
            </p:cNvSpPr>
            <p:nvPr/>
          </p:nvSpPr>
          <p:spPr bwMode="auto">
            <a:xfrm>
              <a:off x="2697" y="3525"/>
              <a:ext cx="198" cy="6"/>
            </a:xfrm>
            <a:prstGeom prst="rect">
              <a:avLst/>
            </a:prstGeom>
            <a:solidFill>
              <a:srgbClr val="FFD52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960" name="Rectangle 176"/>
            <p:cNvSpPr>
              <a:spLocks noChangeArrowheads="1"/>
            </p:cNvSpPr>
            <p:nvPr/>
          </p:nvSpPr>
          <p:spPr bwMode="auto">
            <a:xfrm>
              <a:off x="2697" y="3531"/>
              <a:ext cx="198" cy="7"/>
            </a:xfrm>
            <a:prstGeom prst="rect">
              <a:avLst/>
            </a:prstGeom>
            <a:solidFill>
              <a:srgbClr val="FFD52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961" name="Rectangle 177"/>
            <p:cNvSpPr>
              <a:spLocks noChangeArrowheads="1"/>
            </p:cNvSpPr>
            <p:nvPr/>
          </p:nvSpPr>
          <p:spPr bwMode="auto">
            <a:xfrm>
              <a:off x="2697" y="3538"/>
              <a:ext cx="198" cy="7"/>
            </a:xfrm>
            <a:prstGeom prst="rect">
              <a:avLst/>
            </a:prstGeom>
            <a:solidFill>
              <a:srgbClr val="FFD63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962" name="Rectangle 178"/>
            <p:cNvSpPr>
              <a:spLocks noChangeArrowheads="1"/>
            </p:cNvSpPr>
            <p:nvPr/>
          </p:nvSpPr>
          <p:spPr bwMode="auto">
            <a:xfrm>
              <a:off x="2697" y="3545"/>
              <a:ext cx="198" cy="6"/>
            </a:xfrm>
            <a:prstGeom prst="rect">
              <a:avLst/>
            </a:prstGeom>
            <a:solidFill>
              <a:srgbClr val="FFD63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963" name="Rectangle 179"/>
            <p:cNvSpPr>
              <a:spLocks noChangeArrowheads="1"/>
            </p:cNvSpPr>
            <p:nvPr/>
          </p:nvSpPr>
          <p:spPr bwMode="auto">
            <a:xfrm>
              <a:off x="2697" y="3551"/>
              <a:ext cx="198" cy="7"/>
            </a:xfrm>
            <a:prstGeom prst="rect">
              <a:avLst/>
            </a:prstGeom>
            <a:solidFill>
              <a:srgbClr val="FFD73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964" name="Rectangle 180"/>
            <p:cNvSpPr>
              <a:spLocks noChangeArrowheads="1"/>
            </p:cNvSpPr>
            <p:nvPr/>
          </p:nvSpPr>
          <p:spPr bwMode="auto">
            <a:xfrm>
              <a:off x="2697" y="3558"/>
              <a:ext cx="198" cy="6"/>
            </a:xfrm>
            <a:prstGeom prst="rect">
              <a:avLst/>
            </a:prstGeom>
            <a:solidFill>
              <a:srgbClr val="FFD73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965" name="Rectangle 181"/>
            <p:cNvSpPr>
              <a:spLocks noChangeArrowheads="1"/>
            </p:cNvSpPr>
            <p:nvPr/>
          </p:nvSpPr>
          <p:spPr bwMode="auto">
            <a:xfrm>
              <a:off x="2697" y="3564"/>
              <a:ext cx="198" cy="7"/>
            </a:xfrm>
            <a:prstGeom prst="rect">
              <a:avLst/>
            </a:prstGeom>
            <a:solidFill>
              <a:srgbClr val="FFD73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966" name="Rectangle 182"/>
            <p:cNvSpPr>
              <a:spLocks noChangeArrowheads="1"/>
            </p:cNvSpPr>
            <p:nvPr/>
          </p:nvSpPr>
          <p:spPr bwMode="auto">
            <a:xfrm>
              <a:off x="2697" y="3571"/>
              <a:ext cx="198" cy="7"/>
            </a:xfrm>
            <a:prstGeom prst="rect">
              <a:avLst/>
            </a:prstGeom>
            <a:solidFill>
              <a:srgbClr val="FFD83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967" name="Rectangle 183"/>
            <p:cNvSpPr>
              <a:spLocks noChangeArrowheads="1"/>
            </p:cNvSpPr>
            <p:nvPr/>
          </p:nvSpPr>
          <p:spPr bwMode="auto">
            <a:xfrm>
              <a:off x="2697" y="3578"/>
              <a:ext cx="198" cy="6"/>
            </a:xfrm>
            <a:prstGeom prst="rect">
              <a:avLst/>
            </a:prstGeom>
            <a:solidFill>
              <a:srgbClr val="FFD83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968" name="Rectangle 184"/>
            <p:cNvSpPr>
              <a:spLocks noChangeArrowheads="1"/>
            </p:cNvSpPr>
            <p:nvPr/>
          </p:nvSpPr>
          <p:spPr bwMode="auto">
            <a:xfrm>
              <a:off x="2697" y="3584"/>
              <a:ext cx="198" cy="7"/>
            </a:xfrm>
            <a:prstGeom prst="rect">
              <a:avLst/>
            </a:prstGeom>
            <a:solidFill>
              <a:srgbClr val="FFD93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969" name="Rectangle 185"/>
            <p:cNvSpPr>
              <a:spLocks noChangeArrowheads="1"/>
            </p:cNvSpPr>
            <p:nvPr/>
          </p:nvSpPr>
          <p:spPr bwMode="auto">
            <a:xfrm>
              <a:off x="2697" y="3591"/>
              <a:ext cx="198" cy="6"/>
            </a:xfrm>
            <a:prstGeom prst="rect">
              <a:avLst/>
            </a:prstGeom>
            <a:solidFill>
              <a:srgbClr val="FFD93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970" name="Rectangle 186"/>
            <p:cNvSpPr>
              <a:spLocks noChangeArrowheads="1"/>
            </p:cNvSpPr>
            <p:nvPr/>
          </p:nvSpPr>
          <p:spPr bwMode="auto">
            <a:xfrm>
              <a:off x="2697" y="3597"/>
              <a:ext cx="198" cy="7"/>
            </a:xfrm>
            <a:prstGeom prst="rect">
              <a:avLst/>
            </a:prstGeom>
            <a:solidFill>
              <a:srgbClr val="FFD93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971" name="Rectangle 187"/>
            <p:cNvSpPr>
              <a:spLocks noChangeArrowheads="1"/>
            </p:cNvSpPr>
            <p:nvPr/>
          </p:nvSpPr>
          <p:spPr bwMode="auto">
            <a:xfrm>
              <a:off x="2697" y="3604"/>
              <a:ext cx="198" cy="7"/>
            </a:xfrm>
            <a:prstGeom prst="rect">
              <a:avLst/>
            </a:prstGeom>
            <a:solidFill>
              <a:srgbClr val="FFD93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972" name="Rectangle 188"/>
            <p:cNvSpPr>
              <a:spLocks noChangeArrowheads="1"/>
            </p:cNvSpPr>
            <p:nvPr/>
          </p:nvSpPr>
          <p:spPr bwMode="auto">
            <a:xfrm>
              <a:off x="2697" y="3611"/>
              <a:ext cx="198" cy="6"/>
            </a:xfrm>
            <a:prstGeom prst="rect">
              <a:avLst/>
            </a:prstGeom>
            <a:solidFill>
              <a:srgbClr val="FFDA3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973" name="Rectangle 189"/>
            <p:cNvSpPr>
              <a:spLocks noChangeArrowheads="1"/>
            </p:cNvSpPr>
            <p:nvPr/>
          </p:nvSpPr>
          <p:spPr bwMode="auto">
            <a:xfrm>
              <a:off x="2697" y="3617"/>
              <a:ext cx="198" cy="7"/>
            </a:xfrm>
            <a:prstGeom prst="rect">
              <a:avLst/>
            </a:prstGeom>
            <a:solidFill>
              <a:srgbClr val="FFDA3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974" name="Rectangle 190"/>
            <p:cNvSpPr>
              <a:spLocks noChangeArrowheads="1"/>
            </p:cNvSpPr>
            <p:nvPr/>
          </p:nvSpPr>
          <p:spPr bwMode="auto">
            <a:xfrm>
              <a:off x="2697" y="3624"/>
              <a:ext cx="198" cy="6"/>
            </a:xfrm>
            <a:prstGeom prst="rect">
              <a:avLst/>
            </a:prstGeom>
            <a:solidFill>
              <a:srgbClr val="FFDA3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975" name="Rectangle 191"/>
            <p:cNvSpPr>
              <a:spLocks noChangeArrowheads="1"/>
            </p:cNvSpPr>
            <p:nvPr/>
          </p:nvSpPr>
          <p:spPr bwMode="auto">
            <a:xfrm>
              <a:off x="2697" y="3630"/>
              <a:ext cx="198" cy="7"/>
            </a:xfrm>
            <a:prstGeom prst="rect">
              <a:avLst/>
            </a:prstGeom>
            <a:solidFill>
              <a:srgbClr val="FFDA3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976" name="Rectangle 192"/>
            <p:cNvSpPr>
              <a:spLocks noChangeArrowheads="1"/>
            </p:cNvSpPr>
            <p:nvPr/>
          </p:nvSpPr>
          <p:spPr bwMode="auto">
            <a:xfrm>
              <a:off x="2697" y="3637"/>
              <a:ext cx="198" cy="7"/>
            </a:xfrm>
            <a:prstGeom prst="rect">
              <a:avLst/>
            </a:prstGeom>
            <a:solidFill>
              <a:srgbClr val="FFDA3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977" name="Rectangle 193"/>
            <p:cNvSpPr>
              <a:spLocks noChangeArrowheads="1"/>
            </p:cNvSpPr>
            <p:nvPr/>
          </p:nvSpPr>
          <p:spPr bwMode="auto">
            <a:xfrm>
              <a:off x="2697" y="3644"/>
              <a:ext cx="198" cy="6"/>
            </a:xfrm>
            <a:prstGeom prst="rect">
              <a:avLst/>
            </a:prstGeom>
            <a:solidFill>
              <a:srgbClr val="FFDA3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978" name="Rectangle 194"/>
            <p:cNvSpPr>
              <a:spLocks noChangeArrowheads="1"/>
            </p:cNvSpPr>
            <p:nvPr/>
          </p:nvSpPr>
          <p:spPr bwMode="auto">
            <a:xfrm>
              <a:off x="2697" y="3650"/>
              <a:ext cx="198" cy="7"/>
            </a:xfrm>
            <a:prstGeom prst="rect">
              <a:avLst/>
            </a:prstGeom>
            <a:solidFill>
              <a:srgbClr val="FFDA3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979" name="Rectangle 195"/>
            <p:cNvSpPr>
              <a:spLocks noChangeArrowheads="1"/>
            </p:cNvSpPr>
            <p:nvPr/>
          </p:nvSpPr>
          <p:spPr bwMode="auto">
            <a:xfrm>
              <a:off x="2697" y="3657"/>
              <a:ext cx="198" cy="6"/>
            </a:xfrm>
            <a:prstGeom prst="rect">
              <a:avLst/>
            </a:prstGeom>
            <a:solidFill>
              <a:srgbClr val="FFDB3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8980" name="Rectangle 196"/>
          <p:cNvSpPr>
            <a:spLocks noChangeArrowheads="1"/>
          </p:cNvSpPr>
          <p:nvPr/>
        </p:nvSpPr>
        <p:spPr bwMode="auto">
          <a:xfrm>
            <a:off x="4281488" y="5375275"/>
            <a:ext cx="314325" cy="439738"/>
          </a:xfrm>
          <a:prstGeom prst="rect">
            <a:avLst/>
          </a:prstGeom>
          <a:noFill/>
          <a:ln w="11113">
            <a:solidFill>
              <a:srgbClr val="FDE219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6" name="Group 197"/>
          <p:cNvGrpSpPr>
            <a:grpSpLocks/>
          </p:cNvGrpSpPr>
          <p:nvPr/>
        </p:nvGrpSpPr>
        <p:grpSpPr bwMode="auto">
          <a:xfrm>
            <a:off x="4083050" y="5060950"/>
            <a:ext cx="209550" cy="765175"/>
            <a:chOff x="2572" y="3188"/>
            <a:chExt cx="132" cy="482"/>
          </a:xfrm>
        </p:grpSpPr>
        <p:sp>
          <p:nvSpPr>
            <p:cNvPr id="118982" name="Rectangle 198"/>
            <p:cNvSpPr>
              <a:spLocks noChangeArrowheads="1"/>
            </p:cNvSpPr>
            <p:nvPr/>
          </p:nvSpPr>
          <p:spPr bwMode="auto">
            <a:xfrm>
              <a:off x="2572" y="3188"/>
              <a:ext cx="132" cy="13"/>
            </a:xfrm>
            <a:prstGeom prst="rect">
              <a:avLst/>
            </a:prstGeom>
            <a:solidFill>
              <a:srgbClr val="BE9A0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983" name="Rectangle 199"/>
            <p:cNvSpPr>
              <a:spLocks noChangeArrowheads="1"/>
            </p:cNvSpPr>
            <p:nvPr/>
          </p:nvSpPr>
          <p:spPr bwMode="auto">
            <a:xfrm>
              <a:off x="2572" y="3201"/>
              <a:ext cx="132" cy="7"/>
            </a:xfrm>
            <a:prstGeom prst="rect">
              <a:avLst/>
            </a:prstGeom>
            <a:solidFill>
              <a:srgbClr val="BE9A0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984" name="Rectangle 200"/>
            <p:cNvSpPr>
              <a:spLocks noChangeArrowheads="1"/>
            </p:cNvSpPr>
            <p:nvPr/>
          </p:nvSpPr>
          <p:spPr bwMode="auto">
            <a:xfrm>
              <a:off x="2572" y="3208"/>
              <a:ext cx="132" cy="13"/>
            </a:xfrm>
            <a:prstGeom prst="rect">
              <a:avLst/>
            </a:prstGeom>
            <a:solidFill>
              <a:srgbClr val="BE9A0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985" name="Rectangle 201"/>
            <p:cNvSpPr>
              <a:spLocks noChangeArrowheads="1"/>
            </p:cNvSpPr>
            <p:nvPr/>
          </p:nvSpPr>
          <p:spPr bwMode="auto">
            <a:xfrm>
              <a:off x="2572" y="3221"/>
              <a:ext cx="132" cy="7"/>
            </a:xfrm>
            <a:prstGeom prst="rect">
              <a:avLst/>
            </a:prstGeom>
            <a:solidFill>
              <a:srgbClr val="BE9A0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986" name="Rectangle 202"/>
            <p:cNvSpPr>
              <a:spLocks noChangeArrowheads="1"/>
            </p:cNvSpPr>
            <p:nvPr/>
          </p:nvSpPr>
          <p:spPr bwMode="auto">
            <a:xfrm>
              <a:off x="2572" y="3228"/>
              <a:ext cx="132" cy="13"/>
            </a:xfrm>
            <a:prstGeom prst="rect">
              <a:avLst/>
            </a:prstGeom>
            <a:solidFill>
              <a:srgbClr val="BD9A0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987" name="Rectangle 203"/>
            <p:cNvSpPr>
              <a:spLocks noChangeArrowheads="1"/>
            </p:cNvSpPr>
            <p:nvPr/>
          </p:nvSpPr>
          <p:spPr bwMode="auto">
            <a:xfrm>
              <a:off x="2572" y="3241"/>
              <a:ext cx="132" cy="7"/>
            </a:xfrm>
            <a:prstGeom prst="rect">
              <a:avLst/>
            </a:prstGeom>
            <a:solidFill>
              <a:srgbClr val="BD9A0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988" name="Rectangle 204"/>
            <p:cNvSpPr>
              <a:spLocks noChangeArrowheads="1"/>
            </p:cNvSpPr>
            <p:nvPr/>
          </p:nvSpPr>
          <p:spPr bwMode="auto">
            <a:xfrm>
              <a:off x="2572" y="3248"/>
              <a:ext cx="132" cy="13"/>
            </a:xfrm>
            <a:prstGeom prst="rect">
              <a:avLst/>
            </a:prstGeom>
            <a:solidFill>
              <a:srgbClr val="BD9A0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989" name="Rectangle 205"/>
            <p:cNvSpPr>
              <a:spLocks noChangeArrowheads="1"/>
            </p:cNvSpPr>
            <p:nvPr/>
          </p:nvSpPr>
          <p:spPr bwMode="auto">
            <a:xfrm>
              <a:off x="2572" y="3261"/>
              <a:ext cx="132" cy="6"/>
            </a:xfrm>
            <a:prstGeom prst="rect">
              <a:avLst/>
            </a:prstGeom>
            <a:solidFill>
              <a:srgbClr val="BC990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990" name="Rectangle 206"/>
            <p:cNvSpPr>
              <a:spLocks noChangeArrowheads="1"/>
            </p:cNvSpPr>
            <p:nvPr/>
          </p:nvSpPr>
          <p:spPr bwMode="auto">
            <a:xfrm>
              <a:off x="2572" y="3267"/>
              <a:ext cx="132" cy="14"/>
            </a:xfrm>
            <a:prstGeom prst="rect">
              <a:avLst/>
            </a:prstGeom>
            <a:solidFill>
              <a:srgbClr val="BC990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991" name="Rectangle 207"/>
            <p:cNvSpPr>
              <a:spLocks noChangeArrowheads="1"/>
            </p:cNvSpPr>
            <p:nvPr/>
          </p:nvSpPr>
          <p:spPr bwMode="auto">
            <a:xfrm>
              <a:off x="2572" y="3281"/>
              <a:ext cx="132" cy="13"/>
            </a:xfrm>
            <a:prstGeom prst="rect">
              <a:avLst/>
            </a:prstGeom>
            <a:solidFill>
              <a:srgbClr val="BB990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992" name="Rectangle 208"/>
            <p:cNvSpPr>
              <a:spLocks noChangeArrowheads="1"/>
            </p:cNvSpPr>
            <p:nvPr/>
          </p:nvSpPr>
          <p:spPr bwMode="auto">
            <a:xfrm>
              <a:off x="2572" y="3294"/>
              <a:ext cx="132" cy="6"/>
            </a:xfrm>
            <a:prstGeom prst="rect">
              <a:avLst/>
            </a:prstGeom>
            <a:solidFill>
              <a:srgbClr val="BB981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993" name="Rectangle 209"/>
            <p:cNvSpPr>
              <a:spLocks noChangeArrowheads="1"/>
            </p:cNvSpPr>
            <p:nvPr/>
          </p:nvSpPr>
          <p:spPr bwMode="auto">
            <a:xfrm>
              <a:off x="2572" y="3300"/>
              <a:ext cx="132" cy="14"/>
            </a:xfrm>
            <a:prstGeom prst="rect">
              <a:avLst/>
            </a:prstGeom>
            <a:solidFill>
              <a:srgbClr val="BA981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994" name="Rectangle 210"/>
            <p:cNvSpPr>
              <a:spLocks noChangeArrowheads="1"/>
            </p:cNvSpPr>
            <p:nvPr/>
          </p:nvSpPr>
          <p:spPr bwMode="auto">
            <a:xfrm>
              <a:off x="2572" y="3314"/>
              <a:ext cx="132" cy="6"/>
            </a:xfrm>
            <a:prstGeom prst="rect">
              <a:avLst/>
            </a:prstGeom>
            <a:solidFill>
              <a:srgbClr val="B9971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995" name="Rectangle 211"/>
            <p:cNvSpPr>
              <a:spLocks noChangeArrowheads="1"/>
            </p:cNvSpPr>
            <p:nvPr/>
          </p:nvSpPr>
          <p:spPr bwMode="auto">
            <a:xfrm>
              <a:off x="2572" y="3320"/>
              <a:ext cx="132" cy="13"/>
            </a:xfrm>
            <a:prstGeom prst="rect">
              <a:avLst/>
            </a:prstGeom>
            <a:solidFill>
              <a:srgbClr val="B8971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996" name="Rectangle 212"/>
            <p:cNvSpPr>
              <a:spLocks noChangeArrowheads="1"/>
            </p:cNvSpPr>
            <p:nvPr/>
          </p:nvSpPr>
          <p:spPr bwMode="auto">
            <a:xfrm>
              <a:off x="2572" y="3333"/>
              <a:ext cx="132" cy="7"/>
            </a:xfrm>
            <a:prstGeom prst="rect">
              <a:avLst/>
            </a:prstGeom>
            <a:solidFill>
              <a:srgbClr val="B8971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997" name="Rectangle 213"/>
            <p:cNvSpPr>
              <a:spLocks noChangeArrowheads="1"/>
            </p:cNvSpPr>
            <p:nvPr/>
          </p:nvSpPr>
          <p:spPr bwMode="auto">
            <a:xfrm>
              <a:off x="2572" y="3340"/>
              <a:ext cx="132" cy="13"/>
            </a:xfrm>
            <a:prstGeom prst="rect">
              <a:avLst/>
            </a:prstGeom>
            <a:solidFill>
              <a:srgbClr val="B7961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998" name="Rectangle 214"/>
            <p:cNvSpPr>
              <a:spLocks noChangeArrowheads="1"/>
            </p:cNvSpPr>
            <p:nvPr/>
          </p:nvSpPr>
          <p:spPr bwMode="auto">
            <a:xfrm>
              <a:off x="2572" y="3353"/>
              <a:ext cx="132" cy="7"/>
            </a:xfrm>
            <a:prstGeom prst="rect">
              <a:avLst/>
            </a:prstGeom>
            <a:solidFill>
              <a:srgbClr val="B6961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999" name="Rectangle 215"/>
            <p:cNvSpPr>
              <a:spLocks noChangeArrowheads="1"/>
            </p:cNvSpPr>
            <p:nvPr/>
          </p:nvSpPr>
          <p:spPr bwMode="auto">
            <a:xfrm>
              <a:off x="2572" y="3360"/>
              <a:ext cx="132" cy="13"/>
            </a:xfrm>
            <a:prstGeom prst="rect">
              <a:avLst/>
            </a:prstGeom>
            <a:solidFill>
              <a:srgbClr val="B5951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000" name="Rectangle 216"/>
            <p:cNvSpPr>
              <a:spLocks noChangeArrowheads="1"/>
            </p:cNvSpPr>
            <p:nvPr/>
          </p:nvSpPr>
          <p:spPr bwMode="auto">
            <a:xfrm>
              <a:off x="2572" y="3373"/>
              <a:ext cx="132" cy="13"/>
            </a:xfrm>
            <a:prstGeom prst="rect">
              <a:avLst/>
            </a:prstGeom>
            <a:solidFill>
              <a:srgbClr val="B4941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001" name="Rectangle 217"/>
            <p:cNvSpPr>
              <a:spLocks noChangeArrowheads="1"/>
            </p:cNvSpPr>
            <p:nvPr/>
          </p:nvSpPr>
          <p:spPr bwMode="auto">
            <a:xfrm>
              <a:off x="2572" y="3386"/>
              <a:ext cx="132" cy="7"/>
            </a:xfrm>
            <a:prstGeom prst="rect">
              <a:avLst/>
            </a:prstGeom>
            <a:solidFill>
              <a:srgbClr val="B2941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002" name="Rectangle 218"/>
            <p:cNvSpPr>
              <a:spLocks noChangeArrowheads="1"/>
            </p:cNvSpPr>
            <p:nvPr/>
          </p:nvSpPr>
          <p:spPr bwMode="auto">
            <a:xfrm>
              <a:off x="2572" y="3393"/>
              <a:ext cx="132" cy="13"/>
            </a:xfrm>
            <a:prstGeom prst="rect">
              <a:avLst/>
            </a:prstGeom>
            <a:solidFill>
              <a:srgbClr val="B1931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003" name="Rectangle 219"/>
            <p:cNvSpPr>
              <a:spLocks noChangeArrowheads="1"/>
            </p:cNvSpPr>
            <p:nvPr/>
          </p:nvSpPr>
          <p:spPr bwMode="auto">
            <a:xfrm>
              <a:off x="2572" y="3406"/>
              <a:ext cx="132" cy="7"/>
            </a:xfrm>
            <a:prstGeom prst="rect">
              <a:avLst/>
            </a:prstGeom>
            <a:solidFill>
              <a:srgbClr val="B0921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004" name="Rectangle 220"/>
            <p:cNvSpPr>
              <a:spLocks noChangeArrowheads="1"/>
            </p:cNvSpPr>
            <p:nvPr/>
          </p:nvSpPr>
          <p:spPr bwMode="auto">
            <a:xfrm>
              <a:off x="2572" y="3413"/>
              <a:ext cx="132" cy="13"/>
            </a:xfrm>
            <a:prstGeom prst="rect">
              <a:avLst/>
            </a:prstGeom>
            <a:solidFill>
              <a:srgbClr val="AF922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005" name="Rectangle 221"/>
            <p:cNvSpPr>
              <a:spLocks noChangeArrowheads="1"/>
            </p:cNvSpPr>
            <p:nvPr/>
          </p:nvSpPr>
          <p:spPr bwMode="auto">
            <a:xfrm>
              <a:off x="2572" y="3426"/>
              <a:ext cx="132" cy="6"/>
            </a:xfrm>
            <a:prstGeom prst="rect">
              <a:avLst/>
            </a:prstGeom>
            <a:solidFill>
              <a:srgbClr val="AD912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006" name="Rectangle 222"/>
            <p:cNvSpPr>
              <a:spLocks noChangeArrowheads="1"/>
            </p:cNvSpPr>
            <p:nvPr/>
          </p:nvSpPr>
          <p:spPr bwMode="auto">
            <a:xfrm>
              <a:off x="2572" y="3432"/>
              <a:ext cx="132" cy="14"/>
            </a:xfrm>
            <a:prstGeom prst="rect">
              <a:avLst/>
            </a:prstGeom>
            <a:solidFill>
              <a:srgbClr val="AC902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007" name="Rectangle 223"/>
            <p:cNvSpPr>
              <a:spLocks noChangeArrowheads="1"/>
            </p:cNvSpPr>
            <p:nvPr/>
          </p:nvSpPr>
          <p:spPr bwMode="auto">
            <a:xfrm>
              <a:off x="2572" y="3446"/>
              <a:ext cx="132" cy="6"/>
            </a:xfrm>
            <a:prstGeom prst="rect">
              <a:avLst/>
            </a:prstGeom>
            <a:solidFill>
              <a:srgbClr val="AB8F2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008" name="Rectangle 224"/>
            <p:cNvSpPr>
              <a:spLocks noChangeArrowheads="1"/>
            </p:cNvSpPr>
            <p:nvPr/>
          </p:nvSpPr>
          <p:spPr bwMode="auto">
            <a:xfrm>
              <a:off x="2572" y="3452"/>
              <a:ext cx="132" cy="13"/>
            </a:xfrm>
            <a:prstGeom prst="rect">
              <a:avLst/>
            </a:prstGeom>
            <a:solidFill>
              <a:srgbClr val="AA8F2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009" name="Rectangle 225"/>
            <p:cNvSpPr>
              <a:spLocks noChangeArrowheads="1"/>
            </p:cNvSpPr>
            <p:nvPr/>
          </p:nvSpPr>
          <p:spPr bwMode="auto">
            <a:xfrm>
              <a:off x="2572" y="3465"/>
              <a:ext cx="132" cy="7"/>
            </a:xfrm>
            <a:prstGeom prst="rect">
              <a:avLst/>
            </a:prstGeom>
            <a:solidFill>
              <a:srgbClr val="A88E2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010" name="Rectangle 226"/>
            <p:cNvSpPr>
              <a:spLocks noChangeArrowheads="1"/>
            </p:cNvSpPr>
            <p:nvPr/>
          </p:nvSpPr>
          <p:spPr bwMode="auto">
            <a:xfrm>
              <a:off x="2572" y="3472"/>
              <a:ext cx="132" cy="13"/>
            </a:xfrm>
            <a:prstGeom prst="rect">
              <a:avLst/>
            </a:prstGeom>
            <a:solidFill>
              <a:srgbClr val="A78D2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011" name="Rectangle 227"/>
            <p:cNvSpPr>
              <a:spLocks noChangeArrowheads="1"/>
            </p:cNvSpPr>
            <p:nvPr/>
          </p:nvSpPr>
          <p:spPr bwMode="auto">
            <a:xfrm>
              <a:off x="2572" y="3485"/>
              <a:ext cx="132" cy="13"/>
            </a:xfrm>
            <a:prstGeom prst="rect">
              <a:avLst/>
            </a:prstGeom>
            <a:solidFill>
              <a:srgbClr val="A68D2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012" name="Rectangle 228"/>
            <p:cNvSpPr>
              <a:spLocks noChangeArrowheads="1"/>
            </p:cNvSpPr>
            <p:nvPr/>
          </p:nvSpPr>
          <p:spPr bwMode="auto">
            <a:xfrm>
              <a:off x="2572" y="3498"/>
              <a:ext cx="132" cy="7"/>
            </a:xfrm>
            <a:prstGeom prst="rect">
              <a:avLst/>
            </a:prstGeom>
            <a:solidFill>
              <a:srgbClr val="A58C2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013" name="Rectangle 229"/>
            <p:cNvSpPr>
              <a:spLocks noChangeArrowheads="1"/>
            </p:cNvSpPr>
            <p:nvPr/>
          </p:nvSpPr>
          <p:spPr bwMode="auto">
            <a:xfrm>
              <a:off x="2572" y="3505"/>
              <a:ext cx="132" cy="13"/>
            </a:xfrm>
            <a:prstGeom prst="rect">
              <a:avLst/>
            </a:prstGeom>
            <a:solidFill>
              <a:srgbClr val="A48B2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014" name="Rectangle 230"/>
            <p:cNvSpPr>
              <a:spLocks noChangeArrowheads="1"/>
            </p:cNvSpPr>
            <p:nvPr/>
          </p:nvSpPr>
          <p:spPr bwMode="auto">
            <a:xfrm>
              <a:off x="2572" y="3518"/>
              <a:ext cx="132" cy="7"/>
            </a:xfrm>
            <a:prstGeom prst="rect">
              <a:avLst/>
            </a:prstGeom>
            <a:solidFill>
              <a:srgbClr val="A38B2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015" name="Rectangle 231"/>
            <p:cNvSpPr>
              <a:spLocks noChangeArrowheads="1"/>
            </p:cNvSpPr>
            <p:nvPr/>
          </p:nvSpPr>
          <p:spPr bwMode="auto">
            <a:xfrm>
              <a:off x="2572" y="3525"/>
              <a:ext cx="132" cy="13"/>
            </a:xfrm>
            <a:prstGeom prst="rect">
              <a:avLst/>
            </a:prstGeom>
            <a:solidFill>
              <a:srgbClr val="A28A2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016" name="Rectangle 232"/>
            <p:cNvSpPr>
              <a:spLocks noChangeArrowheads="1"/>
            </p:cNvSpPr>
            <p:nvPr/>
          </p:nvSpPr>
          <p:spPr bwMode="auto">
            <a:xfrm>
              <a:off x="2572" y="3538"/>
              <a:ext cx="132" cy="7"/>
            </a:xfrm>
            <a:prstGeom prst="rect">
              <a:avLst/>
            </a:prstGeom>
            <a:solidFill>
              <a:srgbClr val="A18A2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017" name="Rectangle 233"/>
            <p:cNvSpPr>
              <a:spLocks noChangeArrowheads="1"/>
            </p:cNvSpPr>
            <p:nvPr/>
          </p:nvSpPr>
          <p:spPr bwMode="auto">
            <a:xfrm>
              <a:off x="2572" y="3545"/>
              <a:ext cx="132" cy="13"/>
            </a:xfrm>
            <a:prstGeom prst="rect">
              <a:avLst/>
            </a:prstGeom>
            <a:solidFill>
              <a:srgbClr val="A0892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018" name="Rectangle 234"/>
            <p:cNvSpPr>
              <a:spLocks noChangeArrowheads="1"/>
            </p:cNvSpPr>
            <p:nvPr/>
          </p:nvSpPr>
          <p:spPr bwMode="auto">
            <a:xfrm>
              <a:off x="2572" y="3558"/>
              <a:ext cx="132" cy="6"/>
            </a:xfrm>
            <a:prstGeom prst="rect">
              <a:avLst/>
            </a:prstGeom>
            <a:solidFill>
              <a:srgbClr val="9F892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019" name="Rectangle 235"/>
            <p:cNvSpPr>
              <a:spLocks noChangeArrowheads="1"/>
            </p:cNvSpPr>
            <p:nvPr/>
          </p:nvSpPr>
          <p:spPr bwMode="auto">
            <a:xfrm>
              <a:off x="2572" y="3564"/>
              <a:ext cx="132" cy="14"/>
            </a:xfrm>
            <a:prstGeom prst="rect">
              <a:avLst/>
            </a:prstGeom>
            <a:solidFill>
              <a:srgbClr val="9E892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020" name="Rectangle 236"/>
            <p:cNvSpPr>
              <a:spLocks noChangeArrowheads="1"/>
            </p:cNvSpPr>
            <p:nvPr/>
          </p:nvSpPr>
          <p:spPr bwMode="auto">
            <a:xfrm>
              <a:off x="2572" y="3578"/>
              <a:ext cx="132" cy="13"/>
            </a:xfrm>
            <a:prstGeom prst="rect">
              <a:avLst/>
            </a:prstGeom>
            <a:solidFill>
              <a:srgbClr val="9E882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021" name="Rectangle 237"/>
            <p:cNvSpPr>
              <a:spLocks noChangeArrowheads="1"/>
            </p:cNvSpPr>
            <p:nvPr/>
          </p:nvSpPr>
          <p:spPr bwMode="auto">
            <a:xfrm>
              <a:off x="2572" y="3591"/>
              <a:ext cx="132" cy="6"/>
            </a:xfrm>
            <a:prstGeom prst="rect">
              <a:avLst/>
            </a:prstGeom>
            <a:solidFill>
              <a:srgbClr val="9D882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022" name="Rectangle 238"/>
            <p:cNvSpPr>
              <a:spLocks noChangeArrowheads="1"/>
            </p:cNvSpPr>
            <p:nvPr/>
          </p:nvSpPr>
          <p:spPr bwMode="auto">
            <a:xfrm>
              <a:off x="2572" y="3597"/>
              <a:ext cx="132" cy="14"/>
            </a:xfrm>
            <a:prstGeom prst="rect">
              <a:avLst/>
            </a:prstGeom>
            <a:solidFill>
              <a:srgbClr val="9D882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023" name="Rectangle 239"/>
            <p:cNvSpPr>
              <a:spLocks noChangeArrowheads="1"/>
            </p:cNvSpPr>
            <p:nvPr/>
          </p:nvSpPr>
          <p:spPr bwMode="auto">
            <a:xfrm>
              <a:off x="2572" y="3611"/>
              <a:ext cx="132" cy="6"/>
            </a:xfrm>
            <a:prstGeom prst="rect">
              <a:avLst/>
            </a:prstGeom>
            <a:solidFill>
              <a:srgbClr val="9C872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024" name="Rectangle 240"/>
            <p:cNvSpPr>
              <a:spLocks noChangeArrowheads="1"/>
            </p:cNvSpPr>
            <p:nvPr/>
          </p:nvSpPr>
          <p:spPr bwMode="auto">
            <a:xfrm>
              <a:off x="2572" y="3617"/>
              <a:ext cx="132" cy="13"/>
            </a:xfrm>
            <a:prstGeom prst="rect">
              <a:avLst/>
            </a:prstGeom>
            <a:solidFill>
              <a:srgbClr val="9C872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025" name="Rectangle 241"/>
            <p:cNvSpPr>
              <a:spLocks noChangeArrowheads="1"/>
            </p:cNvSpPr>
            <p:nvPr/>
          </p:nvSpPr>
          <p:spPr bwMode="auto">
            <a:xfrm>
              <a:off x="2572" y="3630"/>
              <a:ext cx="132" cy="7"/>
            </a:xfrm>
            <a:prstGeom prst="rect">
              <a:avLst/>
            </a:prstGeom>
            <a:solidFill>
              <a:srgbClr val="9B872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026" name="Rectangle 242"/>
            <p:cNvSpPr>
              <a:spLocks noChangeArrowheads="1"/>
            </p:cNvSpPr>
            <p:nvPr/>
          </p:nvSpPr>
          <p:spPr bwMode="auto">
            <a:xfrm>
              <a:off x="2572" y="3637"/>
              <a:ext cx="132" cy="13"/>
            </a:xfrm>
            <a:prstGeom prst="rect">
              <a:avLst/>
            </a:prstGeom>
            <a:solidFill>
              <a:srgbClr val="9B872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027" name="Rectangle 243"/>
            <p:cNvSpPr>
              <a:spLocks noChangeArrowheads="1"/>
            </p:cNvSpPr>
            <p:nvPr/>
          </p:nvSpPr>
          <p:spPr bwMode="auto">
            <a:xfrm>
              <a:off x="2572" y="3650"/>
              <a:ext cx="132" cy="7"/>
            </a:xfrm>
            <a:prstGeom prst="rect">
              <a:avLst/>
            </a:prstGeom>
            <a:solidFill>
              <a:srgbClr val="9B872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028" name="Rectangle 244"/>
            <p:cNvSpPr>
              <a:spLocks noChangeArrowheads="1"/>
            </p:cNvSpPr>
            <p:nvPr/>
          </p:nvSpPr>
          <p:spPr bwMode="auto">
            <a:xfrm>
              <a:off x="2572" y="3657"/>
              <a:ext cx="132" cy="13"/>
            </a:xfrm>
            <a:prstGeom prst="rect">
              <a:avLst/>
            </a:prstGeom>
            <a:solidFill>
              <a:srgbClr val="9B872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9029" name="Freeform 245"/>
          <p:cNvSpPr>
            <a:spLocks/>
          </p:cNvSpPr>
          <p:nvPr/>
        </p:nvSpPr>
        <p:spPr bwMode="auto">
          <a:xfrm>
            <a:off x="4083050" y="5060950"/>
            <a:ext cx="198438" cy="754063"/>
          </a:xfrm>
          <a:custGeom>
            <a:avLst/>
            <a:gdLst/>
            <a:ahLst/>
            <a:cxnLst>
              <a:cxn ang="0">
                <a:pos x="0" y="277"/>
              </a:cxn>
              <a:cxn ang="0">
                <a:pos x="0" y="0"/>
              </a:cxn>
              <a:cxn ang="0">
                <a:pos x="125" y="198"/>
              </a:cxn>
              <a:cxn ang="0">
                <a:pos x="125" y="475"/>
              </a:cxn>
              <a:cxn ang="0">
                <a:pos x="0" y="277"/>
              </a:cxn>
            </a:cxnLst>
            <a:rect l="0" t="0" r="r" b="b"/>
            <a:pathLst>
              <a:path w="125" h="475">
                <a:moveTo>
                  <a:pt x="0" y="277"/>
                </a:moveTo>
                <a:lnTo>
                  <a:pt x="0" y="0"/>
                </a:lnTo>
                <a:lnTo>
                  <a:pt x="125" y="198"/>
                </a:lnTo>
                <a:lnTo>
                  <a:pt x="125" y="475"/>
                </a:lnTo>
                <a:lnTo>
                  <a:pt x="0" y="277"/>
                </a:lnTo>
                <a:close/>
              </a:path>
            </a:pathLst>
          </a:custGeom>
          <a:noFill/>
          <a:ln w="11113">
            <a:solidFill>
              <a:srgbClr val="FDE219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7" name="Group 246"/>
          <p:cNvGrpSpPr>
            <a:grpSpLocks/>
          </p:cNvGrpSpPr>
          <p:nvPr/>
        </p:nvGrpSpPr>
        <p:grpSpPr bwMode="auto">
          <a:xfrm>
            <a:off x="4083050" y="5060950"/>
            <a:ext cx="523875" cy="325438"/>
            <a:chOff x="2572" y="3188"/>
            <a:chExt cx="330" cy="205"/>
          </a:xfrm>
        </p:grpSpPr>
        <p:sp>
          <p:nvSpPr>
            <p:cNvPr id="119031" name="Rectangle 247"/>
            <p:cNvSpPr>
              <a:spLocks noChangeArrowheads="1"/>
            </p:cNvSpPr>
            <p:nvPr/>
          </p:nvSpPr>
          <p:spPr bwMode="auto">
            <a:xfrm>
              <a:off x="2572" y="3188"/>
              <a:ext cx="330" cy="7"/>
            </a:xfrm>
            <a:prstGeom prst="rect">
              <a:avLst/>
            </a:prstGeom>
            <a:solidFill>
              <a:srgbClr val="BE9A0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032" name="Rectangle 248"/>
            <p:cNvSpPr>
              <a:spLocks noChangeArrowheads="1"/>
            </p:cNvSpPr>
            <p:nvPr/>
          </p:nvSpPr>
          <p:spPr bwMode="auto">
            <a:xfrm>
              <a:off x="2572" y="3195"/>
              <a:ext cx="330" cy="6"/>
            </a:xfrm>
            <a:prstGeom prst="rect">
              <a:avLst/>
            </a:prstGeom>
            <a:solidFill>
              <a:srgbClr val="BE9A0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033" name="Rectangle 249"/>
            <p:cNvSpPr>
              <a:spLocks noChangeArrowheads="1"/>
            </p:cNvSpPr>
            <p:nvPr/>
          </p:nvSpPr>
          <p:spPr bwMode="auto">
            <a:xfrm>
              <a:off x="2572" y="3201"/>
              <a:ext cx="330" cy="7"/>
            </a:xfrm>
            <a:prstGeom prst="rect">
              <a:avLst/>
            </a:prstGeom>
            <a:solidFill>
              <a:srgbClr val="BE9A0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034" name="Rectangle 250"/>
            <p:cNvSpPr>
              <a:spLocks noChangeArrowheads="1"/>
            </p:cNvSpPr>
            <p:nvPr/>
          </p:nvSpPr>
          <p:spPr bwMode="auto">
            <a:xfrm>
              <a:off x="2572" y="3208"/>
              <a:ext cx="330" cy="7"/>
            </a:xfrm>
            <a:prstGeom prst="rect">
              <a:avLst/>
            </a:prstGeom>
            <a:solidFill>
              <a:srgbClr val="BD9A0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035" name="Rectangle 251"/>
            <p:cNvSpPr>
              <a:spLocks noChangeArrowheads="1"/>
            </p:cNvSpPr>
            <p:nvPr/>
          </p:nvSpPr>
          <p:spPr bwMode="auto">
            <a:xfrm>
              <a:off x="2572" y="3215"/>
              <a:ext cx="330" cy="6"/>
            </a:xfrm>
            <a:prstGeom prst="rect">
              <a:avLst/>
            </a:prstGeom>
            <a:solidFill>
              <a:srgbClr val="BD990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036" name="Rectangle 252"/>
            <p:cNvSpPr>
              <a:spLocks noChangeArrowheads="1"/>
            </p:cNvSpPr>
            <p:nvPr/>
          </p:nvSpPr>
          <p:spPr bwMode="auto">
            <a:xfrm>
              <a:off x="2572" y="3221"/>
              <a:ext cx="330" cy="7"/>
            </a:xfrm>
            <a:prstGeom prst="rect">
              <a:avLst/>
            </a:prstGeom>
            <a:solidFill>
              <a:srgbClr val="BC990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037" name="Rectangle 253"/>
            <p:cNvSpPr>
              <a:spLocks noChangeArrowheads="1"/>
            </p:cNvSpPr>
            <p:nvPr/>
          </p:nvSpPr>
          <p:spPr bwMode="auto">
            <a:xfrm>
              <a:off x="2572" y="3228"/>
              <a:ext cx="330" cy="6"/>
            </a:xfrm>
            <a:prstGeom prst="rect">
              <a:avLst/>
            </a:prstGeom>
            <a:solidFill>
              <a:srgbClr val="BB990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038" name="Rectangle 254"/>
            <p:cNvSpPr>
              <a:spLocks noChangeArrowheads="1"/>
            </p:cNvSpPr>
            <p:nvPr/>
          </p:nvSpPr>
          <p:spPr bwMode="auto">
            <a:xfrm>
              <a:off x="2572" y="3234"/>
              <a:ext cx="330" cy="7"/>
            </a:xfrm>
            <a:prstGeom prst="rect">
              <a:avLst/>
            </a:prstGeom>
            <a:solidFill>
              <a:srgbClr val="BA981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039" name="Rectangle 255"/>
            <p:cNvSpPr>
              <a:spLocks noChangeArrowheads="1"/>
            </p:cNvSpPr>
            <p:nvPr/>
          </p:nvSpPr>
          <p:spPr bwMode="auto">
            <a:xfrm>
              <a:off x="2572" y="3241"/>
              <a:ext cx="330" cy="7"/>
            </a:xfrm>
            <a:prstGeom prst="rect">
              <a:avLst/>
            </a:prstGeom>
            <a:solidFill>
              <a:srgbClr val="B9971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040" name="Rectangle 256"/>
            <p:cNvSpPr>
              <a:spLocks noChangeArrowheads="1"/>
            </p:cNvSpPr>
            <p:nvPr/>
          </p:nvSpPr>
          <p:spPr bwMode="auto">
            <a:xfrm>
              <a:off x="2572" y="3248"/>
              <a:ext cx="330" cy="6"/>
            </a:xfrm>
            <a:prstGeom prst="rect">
              <a:avLst/>
            </a:prstGeom>
            <a:solidFill>
              <a:srgbClr val="B8971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041" name="Rectangle 257"/>
            <p:cNvSpPr>
              <a:spLocks noChangeArrowheads="1"/>
            </p:cNvSpPr>
            <p:nvPr/>
          </p:nvSpPr>
          <p:spPr bwMode="auto">
            <a:xfrm>
              <a:off x="2572" y="3254"/>
              <a:ext cx="330" cy="7"/>
            </a:xfrm>
            <a:prstGeom prst="rect">
              <a:avLst/>
            </a:prstGeom>
            <a:solidFill>
              <a:srgbClr val="B6961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042" name="Rectangle 258"/>
            <p:cNvSpPr>
              <a:spLocks noChangeArrowheads="1"/>
            </p:cNvSpPr>
            <p:nvPr/>
          </p:nvSpPr>
          <p:spPr bwMode="auto">
            <a:xfrm>
              <a:off x="2572" y="3261"/>
              <a:ext cx="330" cy="6"/>
            </a:xfrm>
            <a:prstGeom prst="rect">
              <a:avLst/>
            </a:prstGeom>
            <a:solidFill>
              <a:srgbClr val="B5951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043" name="Rectangle 259"/>
            <p:cNvSpPr>
              <a:spLocks noChangeArrowheads="1"/>
            </p:cNvSpPr>
            <p:nvPr/>
          </p:nvSpPr>
          <p:spPr bwMode="auto">
            <a:xfrm>
              <a:off x="2572" y="3267"/>
              <a:ext cx="330" cy="7"/>
            </a:xfrm>
            <a:prstGeom prst="rect">
              <a:avLst/>
            </a:prstGeom>
            <a:solidFill>
              <a:srgbClr val="B3941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044" name="Rectangle 260"/>
            <p:cNvSpPr>
              <a:spLocks noChangeArrowheads="1"/>
            </p:cNvSpPr>
            <p:nvPr/>
          </p:nvSpPr>
          <p:spPr bwMode="auto">
            <a:xfrm>
              <a:off x="2572" y="3274"/>
              <a:ext cx="330" cy="7"/>
            </a:xfrm>
            <a:prstGeom prst="rect">
              <a:avLst/>
            </a:prstGeom>
            <a:solidFill>
              <a:srgbClr val="B1931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045" name="Rectangle 261"/>
            <p:cNvSpPr>
              <a:spLocks noChangeArrowheads="1"/>
            </p:cNvSpPr>
            <p:nvPr/>
          </p:nvSpPr>
          <p:spPr bwMode="auto">
            <a:xfrm>
              <a:off x="2572" y="3281"/>
              <a:ext cx="330" cy="6"/>
            </a:xfrm>
            <a:prstGeom prst="rect">
              <a:avLst/>
            </a:prstGeom>
            <a:solidFill>
              <a:srgbClr val="AF921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046" name="Rectangle 262"/>
            <p:cNvSpPr>
              <a:spLocks noChangeArrowheads="1"/>
            </p:cNvSpPr>
            <p:nvPr/>
          </p:nvSpPr>
          <p:spPr bwMode="auto">
            <a:xfrm>
              <a:off x="2572" y="3287"/>
              <a:ext cx="330" cy="7"/>
            </a:xfrm>
            <a:prstGeom prst="rect">
              <a:avLst/>
            </a:prstGeom>
            <a:solidFill>
              <a:srgbClr val="AD912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047" name="Rectangle 263"/>
            <p:cNvSpPr>
              <a:spLocks noChangeArrowheads="1"/>
            </p:cNvSpPr>
            <p:nvPr/>
          </p:nvSpPr>
          <p:spPr bwMode="auto">
            <a:xfrm>
              <a:off x="2572" y="3294"/>
              <a:ext cx="330" cy="6"/>
            </a:xfrm>
            <a:prstGeom prst="rect">
              <a:avLst/>
            </a:prstGeom>
            <a:solidFill>
              <a:srgbClr val="AB902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048" name="Rectangle 264"/>
            <p:cNvSpPr>
              <a:spLocks noChangeArrowheads="1"/>
            </p:cNvSpPr>
            <p:nvPr/>
          </p:nvSpPr>
          <p:spPr bwMode="auto">
            <a:xfrm>
              <a:off x="2572" y="3300"/>
              <a:ext cx="330" cy="7"/>
            </a:xfrm>
            <a:prstGeom prst="rect">
              <a:avLst/>
            </a:prstGeom>
            <a:solidFill>
              <a:srgbClr val="AA8F2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049" name="Rectangle 265"/>
            <p:cNvSpPr>
              <a:spLocks noChangeArrowheads="1"/>
            </p:cNvSpPr>
            <p:nvPr/>
          </p:nvSpPr>
          <p:spPr bwMode="auto">
            <a:xfrm>
              <a:off x="2572" y="3307"/>
              <a:ext cx="330" cy="7"/>
            </a:xfrm>
            <a:prstGeom prst="rect">
              <a:avLst/>
            </a:prstGeom>
            <a:solidFill>
              <a:srgbClr val="A88E2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050" name="Rectangle 266"/>
            <p:cNvSpPr>
              <a:spLocks noChangeArrowheads="1"/>
            </p:cNvSpPr>
            <p:nvPr/>
          </p:nvSpPr>
          <p:spPr bwMode="auto">
            <a:xfrm>
              <a:off x="2572" y="3314"/>
              <a:ext cx="330" cy="6"/>
            </a:xfrm>
            <a:prstGeom prst="rect">
              <a:avLst/>
            </a:prstGeom>
            <a:solidFill>
              <a:srgbClr val="A68D2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051" name="Rectangle 267"/>
            <p:cNvSpPr>
              <a:spLocks noChangeArrowheads="1"/>
            </p:cNvSpPr>
            <p:nvPr/>
          </p:nvSpPr>
          <p:spPr bwMode="auto">
            <a:xfrm>
              <a:off x="2572" y="3320"/>
              <a:ext cx="330" cy="7"/>
            </a:xfrm>
            <a:prstGeom prst="rect">
              <a:avLst/>
            </a:prstGeom>
            <a:solidFill>
              <a:srgbClr val="A48C2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052" name="Rectangle 268"/>
            <p:cNvSpPr>
              <a:spLocks noChangeArrowheads="1"/>
            </p:cNvSpPr>
            <p:nvPr/>
          </p:nvSpPr>
          <p:spPr bwMode="auto">
            <a:xfrm>
              <a:off x="2572" y="3327"/>
              <a:ext cx="330" cy="6"/>
            </a:xfrm>
            <a:prstGeom prst="rect">
              <a:avLst/>
            </a:prstGeom>
            <a:solidFill>
              <a:srgbClr val="A38B2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053" name="Rectangle 269"/>
            <p:cNvSpPr>
              <a:spLocks noChangeArrowheads="1"/>
            </p:cNvSpPr>
            <p:nvPr/>
          </p:nvSpPr>
          <p:spPr bwMode="auto">
            <a:xfrm>
              <a:off x="2572" y="3333"/>
              <a:ext cx="330" cy="7"/>
            </a:xfrm>
            <a:prstGeom prst="rect">
              <a:avLst/>
            </a:prstGeom>
            <a:solidFill>
              <a:srgbClr val="A18A2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054" name="Rectangle 270"/>
            <p:cNvSpPr>
              <a:spLocks noChangeArrowheads="1"/>
            </p:cNvSpPr>
            <p:nvPr/>
          </p:nvSpPr>
          <p:spPr bwMode="auto">
            <a:xfrm>
              <a:off x="2572" y="3340"/>
              <a:ext cx="330" cy="7"/>
            </a:xfrm>
            <a:prstGeom prst="rect">
              <a:avLst/>
            </a:prstGeom>
            <a:solidFill>
              <a:srgbClr val="A0892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055" name="Rectangle 271"/>
            <p:cNvSpPr>
              <a:spLocks noChangeArrowheads="1"/>
            </p:cNvSpPr>
            <p:nvPr/>
          </p:nvSpPr>
          <p:spPr bwMode="auto">
            <a:xfrm>
              <a:off x="2572" y="3347"/>
              <a:ext cx="330" cy="6"/>
            </a:xfrm>
            <a:prstGeom prst="rect">
              <a:avLst/>
            </a:prstGeom>
            <a:solidFill>
              <a:srgbClr val="9F892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056" name="Rectangle 272"/>
            <p:cNvSpPr>
              <a:spLocks noChangeArrowheads="1"/>
            </p:cNvSpPr>
            <p:nvPr/>
          </p:nvSpPr>
          <p:spPr bwMode="auto">
            <a:xfrm>
              <a:off x="2572" y="3353"/>
              <a:ext cx="330" cy="7"/>
            </a:xfrm>
            <a:prstGeom prst="rect">
              <a:avLst/>
            </a:prstGeom>
            <a:solidFill>
              <a:srgbClr val="9E882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057" name="Rectangle 273"/>
            <p:cNvSpPr>
              <a:spLocks noChangeArrowheads="1"/>
            </p:cNvSpPr>
            <p:nvPr/>
          </p:nvSpPr>
          <p:spPr bwMode="auto">
            <a:xfrm>
              <a:off x="2572" y="3360"/>
              <a:ext cx="330" cy="6"/>
            </a:xfrm>
            <a:prstGeom prst="rect">
              <a:avLst/>
            </a:prstGeom>
            <a:solidFill>
              <a:srgbClr val="9D882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058" name="Rectangle 274"/>
            <p:cNvSpPr>
              <a:spLocks noChangeArrowheads="1"/>
            </p:cNvSpPr>
            <p:nvPr/>
          </p:nvSpPr>
          <p:spPr bwMode="auto">
            <a:xfrm>
              <a:off x="2572" y="3366"/>
              <a:ext cx="330" cy="7"/>
            </a:xfrm>
            <a:prstGeom prst="rect">
              <a:avLst/>
            </a:prstGeom>
            <a:solidFill>
              <a:srgbClr val="9C872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059" name="Rectangle 275"/>
            <p:cNvSpPr>
              <a:spLocks noChangeArrowheads="1"/>
            </p:cNvSpPr>
            <p:nvPr/>
          </p:nvSpPr>
          <p:spPr bwMode="auto">
            <a:xfrm>
              <a:off x="2572" y="3373"/>
              <a:ext cx="330" cy="7"/>
            </a:xfrm>
            <a:prstGeom prst="rect">
              <a:avLst/>
            </a:prstGeom>
            <a:solidFill>
              <a:srgbClr val="9B872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060" name="Rectangle 276"/>
            <p:cNvSpPr>
              <a:spLocks noChangeArrowheads="1"/>
            </p:cNvSpPr>
            <p:nvPr/>
          </p:nvSpPr>
          <p:spPr bwMode="auto">
            <a:xfrm>
              <a:off x="2572" y="3380"/>
              <a:ext cx="330" cy="6"/>
            </a:xfrm>
            <a:prstGeom prst="rect">
              <a:avLst/>
            </a:prstGeom>
            <a:solidFill>
              <a:srgbClr val="9B872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061" name="Rectangle 277"/>
            <p:cNvSpPr>
              <a:spLocks noChangeArrowheads="1"/>
            </p:cNvSpPr>
            <p:nvPr/>
          </p:nvSpPr>
          <p:spPr bwMode="auto">
            <a:xfrm>
              <a:off x="2572" y="3386"/>
              <a:ext cx="330" cy="7"/>
            </a:xfrm>
            <a:prstGeom prst="rect">
              <a:avLst/>
            </a:prstGeom>
            <a:solidFill>
              <a:srgbClr val="9B872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9062" name="Freeform 278"/>
          <p:cNvSpPr>
            <a:spLocks/>
          </p:cNvSpPr>
          <p:nvPr/>
        </p:nvSpPr>
        <p:spPr bwMode="auto">
          <a:xfrm>
            <a:off x="4083050" y="5060950"/>
            <a:ext cx="512763" cy="314325"/>
          </a:xfrm>
          <a:custGeom>
            <a:avLst/>
            <a:gdLst/>
            <a:ahLst/>
            <a:cxnLst>
              <a:cxn ang="0">
                <a:pos x="323" y="198"/>
              </a:cxn>
              <a:cxn ang="0">
                <a:pos x="204" y="0"/>
              </a:cxn>
              <a:cxn ang="0">
                <a:pos x="0" y="0"/>
              </a:cxn>
              <a:cxn ang="0">
                <a:pos x="125" y="198"/>
              </a:cxn>
              <a:cxn ang="0">
                <a:pos x="323" y="198"/>
              </a:cxn>
            </a:cxnLst>
            <a:rect l="0" t="0" r="r" b="b"/>
            <a:pathLst>
              <a:path w="323" h="198">
                <a:moveTo>
                  <a:pt x="323" y="198"/>
                </a:moveTo>
                <a:lnTo>
                  <a:pt x="204" y="0"/>
                </a:lnTo>
                <a:lnTo>
                  <a:pt x="0" y="0"/>
                </a:lnTo>
                <a:lnTo>
                  <a:pt x="125" y="198"/>
                </a:lnTo>
                <a:lnTo>
                  <a:pt x="323" y="198"/>
                </a:lnTo>
                <a:close/>
              </a:path>
            </a:pathLst>
          </a:custGeom>
          <a:noFill/>
          <a:ln w="11113">
            <a:solidFill>
              <a:srgbClr val="FDE219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8" name="Group 279"/>
          <p:cNvGrpSpPr>
            <a:grpSpLocks/>
          </p:cNvGrpSpPr>
          <p:nvPr/>
        </p:nvGrpSpPr>
        <p:grpSpPr bwMode="auto">
          <a:xfrm>
            <a:off x="3967163" y="4097338"/>
            <a:ext cx="314325" cy="1717675"/>
            <a:chOff x="2499" y="2581"/>
            <a:chExt cx="198" cy="1082"/>
          </a:xfrm>
        </p:grpSpPr>
        <p:sp>
          <p:nvSpPr>
            <p:cNvPr id="119064" name="Rectangle 280"/>
            <p:cNvSpPr>
              <a:spLocks noChangeArrowheads="1"/>
            </p:cNvSpPr>
            <p:nvPr/>
          </p:nvSpPr>
          <p:spPr bwMode="auto">
            <a:xfrm>
              <a:off x="2499" y="2581"/>
              <a:ext cx="7" cy="1082"/>
            </a:xfrm>
            <a:prstGeom prst="rect">
              <a:avLst/>
            </a:prstGeom>
            <a:solidFill>
              <a:srgbClr val="98CB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065" name="Rectangle 281"/>
            <p:cNvSpPr>
              <a:spLocks noChangeArrowheads="1"/>
            </p:cNvSpPr>
            <p:nvPr/>
          </p:nvSpPr>
          <p:spPr bwMode="auto">
            <a:xfrm>
              <a:off x="2506" y="2581"/>
              <a:ext cx="6" cy="1082"/>
            </a:xfrm>
            <a:prstGeom prst="rect">
              <a:avLst/>
            </a:prstGeom>
            <a:solidFill>
              <a:srgbClr val="98CB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066" name="Rectangle 282"/>
            <p:cNvSpPr>
              <a:spLocks noChangeArrowheads="1"/>
            </p:cNvSpPr>
            <p:nvPr/>
          </p:nvSpPr>
          <p:spPr bwMode="auto">
            <a:xfrm>
              <a:off x="2512" y="2581"/>
              <a:ext cx="7" cy="1082"/>
            </a:xfrm>
            <a:prstGeom prst="rect">
              <a:avLst/>
            </a:prstGeom>
            <a:solidFill>
              <a:srgbClr val="98CB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067" name="Rectangle 283"/>
            <p:cNvSpPr>
              <a:spLocks noChangeArrowheads="1"/>
            </p:cNvSpPr>
            <p:nvPr/>
          </p:nvSpPr>
          <p:spPr bwMode="auto">
            <a:xfrm>
              <a:off x="2519" y="2581"/>
              <a:ext cx="13" cy="1082"/>
            </a:xfrm>
            <a:prstGeom prst="rect">
              <a:avLst/>
            </a:prstGeom>
            <a:solidFill>
              <a:srgbClr val="98CA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068" name="Rectangle 284"/>
            <p:cNvSpPr>
              <a:spLocks noChangeArrowheads="1"/>
            </p:cNvSpPr>
            <p:nvPr/>
          </p:nvSpPr>
          <p:spPr bwMode="auto">
            <a:xfrm>
              <a:off x="2532" y="2581"/>
              <a:ext cx="7" cy="1082"/>
            </a:xfrm>
            <a:prstGeom prst="rect">
              <a:avLst/>
            </a:prstGeom>
            <a:solidFill>
              <a:srgbClr val="97CA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069" name="Rectangle 285"/>
            <p:cNvSpPr>
              <a:spLocks noChangeArrowheads="1"/>
            </p:cNvSpPr>
            <p:nvPr/>
          </p:nvSpPr>
          <p:spPr bwMode="auto">
            <a:xfrm>
              <a:off x="2539" y="2581"/>
              <a:ext cx="6" cy="1082"/>
            </a:xfrm>
            <a:prstGeom prst="rect">
              <a:avLst/>
            </a:prstGeom>
            <a:solidFill>
              <a:srgbClr val="97C9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070" name="Rectangle 286"/>
            <p:cNvSpPr>
              <a:spLocks noChangeArrowheads="1"/>
            </p:cNvSpPr>
            <p:nvPr/>
          </p:nvSpPr>
          <p:spPr bwMode="auto">
            <a:xfrm>
              <a:off x="2545" y="2581"/>
              <a:ext cx="7" cy="1082"/>
            </a:xfrm>
            <a:prstGeom prst="rect">
              <a:avLst/>
            </a:prstGeom>
            <a:solidFill>
              <a:srgbClr val="96C8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071" name="Rectangle 287"/>
            <p:cNvSpPr>
              <a:spLocks noChangeArrowheads="1"/>
            </p:cNvSpPr>
            <p:nvPr/>
          </p:nvSpPr>
          <p:spPr bwMode="auto">
            <a:xfrm>
              <a:off x="2552" y="2581"/>
              <a:ext cx="7" cy="1082"/>
            </a:xfrm>
            <a:prstGeom prst="rect">
              <a:avLst/>
            </a:prstGeom>
            <a:solidFill>
              <a:srgbClr val="95C7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072" name="Rectangle 288"/>
            <p:cNvSpPr>
              <a:spLocks noChangeArrowheads="1"/>
            </p:cNvSpPr>
            <p:nvPr/>
          </p:nvSpPr>
          <p:spPr bwMode="auto">
            <a:xfrm>
              <a:off x="2559" y="2581"/>
              <a:ext cx="6" cy="1082"/>
            </a:xfrm>
            <a:prstGeom prst="rect">
              <a:avLst/>
            </a:prstGeom>
            <a:solidFill>
              <a:srgbClr val="94C6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073" name="Rectangle 289"/>
            <p:cNvSpPr>
              <a:spLocks noChangeArrowheads="1"/>
            </p:cNvSpPr>
            <p:nvPr/>
          </p:nvSpPr>
          <p:spPr bwMode="auto">
            <a:xfrm>
              <a:off x="2565" y="2581"/>
              <a:ext cx="13" cy="1082"/>
            </a:xfrm>
            <a:prstGeom prst="rect">
              <a:avLst/>
            </a:prstGeom>
            <a:solidFill>
              <a:srgbClr val="93C5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074" name="Rectangle 290"/>
            <p:cNvSpPr>
              <a:spLocks noChangeArrowheads="1"/>
            </p:cNvSpPr>
            <p:nvPr/>
          </p:nvSpPr>
          <p:spPr bwMode="auto">
            <a:xfrm>
              <a:off x="2578" y="2581"/>
              <a:ext cx="7" cy="1082"/>
            </a:xfrm>
            <a:prstGeom prst="rect">
              <a:avLst/>
            </a:prstGeom>
            <a:solidFill>
              <a:srgbClr val="92C3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075" name="Rectangle 291"/>
            <p:cNvSpPr>
              <a:spLocks noChangeArrowheads="1"/>
            </p:cNvSpPr>
            <p:nvPr/>
          </p:nvSpPr>
          <p:spPr bwMode="auto">
            <a:xfrm>
              <a:off x="2585" y="2581"/>
              <a:ext cx="7" cy="1082"/>
            </a:xfrm>
            <a:prstGeom prst="rect">
              <a:avLst/>
            </a:prstGeom>
            <a:solidFill>
              <a:srgbClr val="91C2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076" name="Rectangle 292"/>
            <p:cNvSpPr>
              <a:spLocks noChangeArrowheads="1"/>
            </p:cNvSpPr>
            <p:nvPr/>
          </p:nvSpPr>
          <p:spPr bwMode="auto">
            <a:xfrm>
              <a:off x="2592" y="2581"/>
              <a:ext cx="6" cy="1082"/>
            </a:xfrm>
            <a:prstGeom prst="rect">
              <a:avLst/>
            </a:prstGeom>
            <a:solidFill>
              <a:srgbClr val="90C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077" name="Rectangle 293"/>
            <p:cNvSpPr>
              <a:spLocks noChangeArrowheads="1"/>
            </p:cNvSpPr>
            <p:nvPr/>
          </p:nvSpPr>
          <p:spPr bwMode="auto">
            <a:xfrm>
              <a:off x="2598" y="2581"/>
              <a:ext cx="7" cy="1082"/>
            </a:xfrm>
            <a:prstGeom prst="rect">
              <a:avLst/>
            </a:prstGeom>
            <a:solidFill>
              <a:srgbClr val="8FBF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078" name="Rectangle 294"/>
            <p:cNvSpPr>
              <a:spLocks noChangeArrowheads="1"/>
            </p:cNvSpPr>
            <p:nvPr/>
          </p:nvSpPr>
          <p:spPr bwMode="auto">
            <a:xfrm>
              <a:off x="2605" y="2581"/>
              <a:ext cx="6" cy="1082"/>
            </a:xfrm>
            <a:prstGeom prst="rect">
              <a:avLst/>
            </a:prstGeom>
            <a:solidFill>
              <a:srgbClr val="8EBD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079" name="Rectangle 295"/>
            <p:cNvSpPr>
              <a:spLocks noChangeArrowheads="1"/>
            </p:cNvSpPr>
            <p:nvPr/>
          </p:nvSpPr>
          <p:spPr bwMode="auto">
            <a:xfrm>
              <a:off x="2611" y="2581"/>
              <a:ext cx="7" cy="1082"/>
            </a:xfrm>
            <a:prstGeom prst="rect">
              <a:avLst/>
            </a:prstGeom>
            <a:solidFill>
              <a:srgbClr val="8CBB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080" name="Rectangle 296"/>
            <p:cNvSpPr>
              <a:spLocks noChangeArrowheads="1"/>
            </p:cNvSpPr>
            <p:nvPr/>
          </p:nvSpPr>
          <p:spPr bwMode="auto">
            <a:xfrm>
              <a:off x="2618" y="2581"/>
              <a:ext cx="13" cy="1082"/>
            </a:xfrm>
            <a:prstGeom prst="rect">
              <a:avLst/>
            </a:prstGeom>
            <a:solidFill>
              <a:srgbClr val="8BBA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081" name="Rectangle 297"/>
            <p:cNvSpPr>
              <a:spLocks noChangeArrowheads="1"/>
            </p:cNvSpPr>
            <p:nvPr/>
          </p:nvSpPr>
          <p:spPr bwMode="auto">
            <a:xfrm>
              <a:off x="2631" y="2581"/>
              <a:ext cx="7" cy="1082"/>
            </a:xfrm>
            <a:prstGeom prst="rect">
              <a:avLst/>
            </a:prstGeom>
            <a:solidFill>
              <a:srgbClr val="8AB9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082" name="Rectangle 298"/>
            <p:cNvSpPr>
              <a:spLocks noChangeArrowheads="1"/>
            </p:cNvSpPr>
            <p:nvPr/>
          </p:nvSpPr>
          <p:spPr bwMode="auto">
            <a:xfrm>
              <a:off x="2638" y="2581"/>
              <a:ext cx="6" cy="1082"/>
            </a:xfrm>
            <a:prstGeom prst="rect">
              <a:avLst/>
            </a:prstGeom>
            <a:solidFill>
              <a:srgbClr val="89B7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083" name="Rectangle 299"/>
            <p:cNvSpPr>
              <a:spLocks noChangeArrowheads="1"/>
            </p:cNvSpPr>
            <p:nvPr/>
          </p:nvSpPr>
          <p:spPr bwMode="auto">
            <a:xfrm>
              <a:off x="2644" y="2581"/>
              <a:ext cx="7" cy="1082"/>
            </a:xfrm>
            <a:prstGeom prst="rect">
              <a:avLst/>
            </a:prstGeom>
            <a:solidFill>
              <a:srgbClr val="88B6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084" name="Rectangle 300"/>
            <p:cNvSpPr>
              <a:spLocks noChangeArrowheads="1"/>
            </p:cNvSpPr>
            <p:nvPr/>
          </p:nvSpPr>
          <p:spPr bwMode="auto">
            <a:xfrm>
              <a:off x="2651" y="2581"/>
              <a:ext cx="7" cy="1082"/>
            </a:xfrm>
            <a:prstGeom prst="rect">
              <a:avLst/>
            </a:prstGeom>
            <a:solidFill>
              <a:srgbClr val="88B5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085" name="Rectangle 301"/>
            <p:cNvSpPr>
              <a:spLocks noChangeArrowheads="1"/>
            </p:cNvSpPr>
            <p:nvPr/>
          </p:nvSpPr>
          <p:spPr bwMode="auto">
            <a:xfrm>
              <a:off x="2658" y="2581"/>
              <a:ext cx="6" cy="1082"/>
            </a:xfrm>
            <a:prstGeom prst="rect">
              <a:avLst/>
            </a:prstGeom>
            <a:solidFill>
              <a:srgbClr val="87B5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086" name="Rectangle 302"/>
            <p:cNvSpPr>
              <a:spLocks noChangeArrowheads="1"/>
            </p:cNvSpPr>
            <p:nvPr/>
          </p:nvSpPr>
          <p:spPr bwMode="auto">
            <a:xfrm>
              <a:off x="2664" y="2581"/>
              <a:ext cx="13" cy="1082"/>
            </a:xfrm>
            <a:prstGeom prst="rect">
              <a:avLst/>
            </a:prstGeom>
            <a:solidFill>
              <a:srgbClr val="87B4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087" name="Rectangle 303"/>
            <p:cNvSpPr>
              <a:spLocks noChangeArrowheads="1"/>
            </p:cNvSpPr>
            <p:nvPr/>
          </p:nvSpPr>
          <p:spPr bwMode="auto">
            <a:xfrm>
              <a:off x="2677" y="2581"/>
              <a:ext cx="7" cy="1082"/>
            </a:xfrm>
            <a:prstGeom prst="rect">
              <a:avLst/>
            </a:prstGeom>
            <a:solidFill>
              <a:srgbClr val="86B3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088" name="Rectangle 304"/>
            <p:cNvSpPr>
              <a:spLocks noChangeArrowheads="1"/>
            </p:cNvSpPr>
            <p:nvPr/>
          </p:nvSpPr>
          <p:spPr bwMode="auto">
            <a:xfrm>
              <a:off x="2684" y="2581"/>
              <a:ext cx="7" cy="1082"/>
            </a:xfrm>
            <a:prstGeom prst="rect">
              <a:avLst/>
            </a:prstGeom>
            <a:solidFill>
              <a:srgbClr val="86B3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089" name="Rectangle 305"/>
            <p:cNvSpPr>
              <a:spLocks noChangeArrowheads="1"/>
            </p:cNvSpPr>
            <p:nvPr/>
          </p:nvSpPr>
          <p:spPr bwMode="auto">
            <a:xfrm>
              <a:off x="2691" y="2581"/>
              <a:ext cx="6" cy="1082"/>
            </a:xfrm>
            <a:prstGeom prst="rect">
              <a:avLst/>
            </a:prstGeom>
            <a:solidFill>
              <a:srgbClr val="86B3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9090" name="Rectangle 306"/>
          <p:cNvSpPr>
            <a:spLocks noChangeArrowheads="1"/>
          </p:cNvSpPr>
          <p:nvPr/>
        </p:nvSpPr>
        <p:spPr bwMode="auto">
          <a:xfrm>
            <a:off x="3967163" y="4097338"/>
            <a:ext cx="314325" cy="1717675"/>
          </a:xfrm>
          <a:prstGeom prst="rect">
            <a:avLst/>
          </a:prstGeom>
          <a:noFill/>
          <a:ln w="11113">
            <a:solidFill>
              <a:srgbClr val="99CC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9" name="Group 307"/>
          <p:cNvGrpSpPr>
            <a:grpSpLocks/>
          </p:cNvGrpSpPr>
          <p:nvPr/>
        </p:nvGrpSpPr>
        <p:grpSpPr bwMode="auto">
          <a:xfrm>
            <a:off x="3768725" y="3783013"/>
            <a:ext cx="209550" cy="2043112"/>
            <a:chOff x="2374" y="2383"/>
            <a:chExt cx="132" cy="1287"/>
          </a:xfrm>
        </p:grpSpPr>
        <p:sp>
          <p:nvSpPr>
            <p:cNvPr id="119092" name="Rectangle 308"/>
            <p:cNvSpPr>
              <a:spLocks noChangeArrowheads="1"/>
            </p:cNvSpPr>
            <p:nvPr/>
          </p:nvSpPr>
          <p:spPr bwMode="auto">
            <a:xfrm>
              <a:off x="2374" y="2383"/>
              <a:ext cx="6" cy="1287"/>
            </a:xfrm>
            <a:prstGeom prst="rect">
              <a:avLst/>
            </a:prstGeom>
            <a:solidFill>
              <a:srgbClr val="7298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093" name="Rectangle 309"/>
            <p:cNvSpPr>
              <a:spLocks noChangeArrowheads="1"/>
            </p:cNvSpPr>
            <p:nvPr/>
          </p:nvSpPr>
          <p:spPr bwMode="auto">
            <a:xfrm>
              <a:off x="2380" y="2383"/>
              <a:ext cx="7" cy="1287"/>
            </a:xfrm>
            <a:prstGeom prst="rect">
              <a:avLst/>
            </a:prstGeom>
            <a:solidFill>
              <a:srgbClr val="7298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094" name="Rectangle 310"/>
            <p:cNvSpPr>
              <a:spLocks noChangeArrowheads="1"/>
            </p:cNvSpPr>
            <p:nvPr/>
          </p:nvSpPr>
          <p:spPr bwMode="auto">
            <a:xfrm>
              <a:off x="2387" y="2383"/>
              <a:ext cx="6" cy="1287"/>
            </a:xfrm>
            <a:prstGeom prst="rect">
              <a:avLst/>
            </a:prstGeom>
            <a:solidFill>
              <a:srgbClr val="7196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095" name="Rectangle 311"/>
            <p:cNvSpPr>
              <a:spLocks noChangeArrowheads="1"/>
            </p:cNvSpPr>
            <p:nvPr/>
          </p:nvSpPr>
          <p:spPr bwMode="auto">
            <a:xfrm>
              <a:off x="2393" y="2383"/>
              <a:ext cx="7" cy="1287"/>
            </a:xfrm>
            <a:prstGeom prst="rect">
              <a:avLst/>
            </a:prstGeom>
            <a:solidFill>
              <a:srgbClr val="7095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096" name="Rectangle 312"/>
            <p:cNvSpPr>
              <a:spLocks noChangeArrowheads="1"/>
            </p:cNvSpPr>
            <p:nvPr/>
          </p:nvSpPr>
          <p:spPr bwMode="auto">
            <a:xfrm>
              <a:off x="2400" y="2383"/>
              <a:ext cx="7" cy="1287"/>
            </a:xfrm>
            <a:prstGeom prst="rect">
              <a:avLst/>
            </a:prstGeom>
            <a:solidFill>
              <a:srgbClr val="6F93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097" name="Rectangle 313"/>
            <p:cNvSpPr>
              <a:spLocks noChangeArrowheads="1"/>
            </p:cNvSpPr>
            <p:nvPr/>
          </p:nvSpPr>
          <p:spPr bwMode="auto">
            <a:xfrm>
              <a:off x="2407" y="2383"/>
              <a:ext cx="6" cy="1287"/>
            </a:xfrm>
            <a:prstGeom prst="rect">
              <a:avLst/>
            </a:prstGeom>
            <a:solidFill>
              <a:srgbClr val="6D91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098" name="Rectangle 314"/>
            <p:cNvSpPr>
              <a:spLocks noChangeArrowheads="1"/>
            </p:cNvSpPr>
            <p:nvPr/>
          </p:nvSpPr>
          <p:spPr bwMode="auto">
            <a:xfrm>
              <a:off x="2413" y="2383"/>
              <a:ext cx="7" cy="1287"/>
            </a:xfrm>
            <a:prstGeom prst="rect">
              <a:avLst/>
            </a:prstGeom>
            <a:solidFill>
              <a:srgbClr val="6B8E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099" name="Rectangle 315"/>
            <p:cNvSpPr>
              <a:spLocks noChangeArrowheads="1"/>
            </p:cNvSpPr>
            <p:nvPr/>
          </p:nvSpPr>
          <p:spPr bwMode="auto">
            <a:xfrm>
              <a:off x="2420" y="2383"/>
              <a:ext cx="6" cy="1287"/>
            </a:xfrm>
            <a:prstGeom prst="rect">
              <a:avLst/>
            </a:prstGeom>
            <a:solidFill>
              <a:srgbClr val="688B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100" name="Rectangle 316"/>
            <p:cNvSpPr>
              <a:spLocks noChangeArrowheads="1"/>
            </p:cNvSpPr>
            <p:nvPr/>
          </p:nvSpPr>
          <p:spPr bwMode="auto">
            <a:xfrm>
              <a:off x="2426" y="2383"/>
              <a:ext cx="7" cy="1287"/>
            </a:xfrm>
            <a:prstGeom prst="rect">
              <a:avLst/>
            </a:prstGeom>
            <a:solidFill>
              <a:srgbClr val="6687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101" name="Rectangle 317"/>
            <p:cNvSpPr>
              <a:spLocks noChangeArrowheads="1"/>
            </p:cNvSpPr>
            <p:nvPr/>
          </p:nvSpPr>
          <p:spPr bwMode="auto">
            <a:xfrm>
              <a:off x="2433" y="2383"/>
              <a:ext cx="7" cy="1287"/>
            </a:xfrm>
            <a:prstGeom prst="rect">
              <a:avLst/>
            </a:prstGeom>
            <a:solidFill>
              <a:srgbClr val="6383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102" name="Rectangle 318"/>
            <p:cNvSpPr>
              <a:spLocks noChangeArrowheads="1"/>
            </p:cNvSpPr>
            <p:nvPr/>
          </p:nvSpPr>
          <p:spPr bwMode="auto">
            <a:xfrm>
              <a:off x="2440" y="2383"/>
              <a:ext cx="6" cy="1287"/>
            </a:xfrm>
            <a:prstGeom prst="rect">
              <a:avLst/>
            </a:prstGeom>
            <a:solidFill>
              <a:srgbClr val="5F7F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103" name="Rectangle 319"/>
            <p:cNvSpPr>
              <a:spLocks noChangeArrowheads="1"/>
            </p:cNvSpPr>
            <p:nvPr/>
          </p:nvSpPr>
          <p:spPr bwMode="auto">
            <a:xfrm>
              <a:off x="2446" y="2383"/>
              <a:ext cx="7" cy="1287"/>
            </a:xfrm>
            <a:prstGeom prst="rect">
              <a:avLst/>
            </a:prstGeom>
            <a:solidFill>
              <a:srgbClr val="5C7B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104" name="Rectangle 320"/>
            <p:cNvSpPr>
              <a:spLocks noChangeArrowheads="1"/>
            </p:cNvSpPr>
            <p:nvPr/>
          </p:nvSpPr>
          <p:spPr bwMode="auto">
            <a:xfrm>
              <a:off x="2453" y="2383"/>
              <a:ext cx="6" cy="1287"/>
            </a:xfrm>
            <a:prstGeom prst="rect">
              <a:avLst/>
            </a:prstGeom>
            <a:solidFill>
              <a:srgbClr val="5976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105" name="Rectangle 321"/>
            <p:cNvSpPr>
              <a:spLocks noChangeArrowheads="1"/>
            </p:cNvSpPr>
            <p:nvPr/>
          </p:nvSpPr>
          <p:spPr bwMode="auto">
            <a:xfrm>
              <a:off x="2459" y="2383"/>
              <a:ext cx="7" cy="1287"/>
            </a:xfrm>
            <a:prstGeom prst="rect">
              <a:avLst/>
            </a:prstGeom>
            <a:solidFill>
              <a:srgbClr val="5673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106" name="Rectangle 322"/>
            <p:cNvSpPr>
              <a:spLocks noChangeArrowheads="1"/>
            </p:cNvSpPr>
            <p:nvPr/>
          </p:nvSpPr>
          <p:spPr bwMode="auto">
            <a:xfrm>
              <a:off x="2466" y="2383"/>
              <a:ext cx="7" cy="1287"/>
            </a:xfrm>
            <a:prstGeom prst="rect">
              <a:avLst/>
            </a:prstGeom>
            <a:solidFill>
              <a:srgbClr val="536F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107" name="Rectangle 323"/>
            <p:cNvSpPr>
              <a:spLocks noChangeArrowheads="1"/>
            </p:cNvSpPr>
            <p:nvPr/>
          </p:nvSpPr>
          <p:spPr bwMode="auto">
            <a:xfrm>
              <a:off x="2473" y="2383"/>
              <a:ext cx="6" cy="1287"/>
            </a:xfrm>
            <a:prstGeom prst="rect">
              <a:avLst/>
            </a:prstGeom>
            <a:solidFill>
              <a:srgbClr val="516C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108" name="Rectangle 324"/>
            <p:cNvSpPr>
              <a:spLocks noChangeArrowheads="1"/>
            </p:cNvSpPr>
            <p:nvPr/>
          </p:nvSpPr>
          <p:spPr bwMode="auto">
            <a:xfrm>
              <a:off x="2479" y="2383"/>
              <a:ext cx="7" cy="1287"/>
            </a:xfrm>
            <a:prstGeom prst="rect">
              <a:avLst/>
            </a:prstGeom>
            <a:solidFill>
              <a:srgbClr val="4F69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109" name="Rectangle 325"/>
            <p:cNvSpPr>
              <a:spLocks noChangeArrowheads="1"/>
            </p:cNvSpPr>
            <p:nvPr/>
          </p:nvSpPr>
          <p:spPr bwMode="auto">
            <a:xfrm>
              <a:off x="2486" y="2383"/>
              <a:ext cx="7" cy="1287"/>
            </a:xfrm>
            <a:prstGeom prst="rect">
              <a:avLst/>
            </a:prstGeom>
            <a:solidFill>
              <a:srgbClr val="4E67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110" name="Rectangle 326"/>
            <p:cNvSpPr>
              <a:spLocks noChangeArrowheads="1"/>
            </p:cNvSpPr>
            <p:nvPr/>
          </p:nvSpPr>
          <p:spPr bwMode="auto">
            <a:xfrm>
              <a:off x="2493" y="2383"/>
              <a:ext cx="6" cy="1287"/>
            </a:xfrm>
            <a:prstGeom prst="rect">
              <a:avLst/>
            </a:prstGeom>
            <a:solidFill>
              <a:srgbClr val="4D66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111" name="Rectangle 327"/>
            <p:cNvSpPr>
              <a:spLocks noChangeArrowheads="1"/>
            </p:cNvSpPr>
            <p:nvPr/>
          </p:nvSpPr>
          <p:spPr bwMode="auto">
            <a:xfrm>
              <a:off x="2499" y="2383"/>
              <a:ext cx="7" cy="1287"/>
            </a:xfrm>
            <a:prstGeom prst="rect">
              <a:avLst/>
            </a:prstGeom>
            <a:solidFill>
              <a:srgbClr val="4C65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9112" name="Freeform 328"/>
          <p:cNvSpPr>
            <a:spLocks/>
          </p:cNvSpPr>
          <p:nvPr/>
        </p:nvSpPr>
        <p:spPr bwMode="auto">
          <a:xfrm>
            <a:off x="3768725" y="3783013"/>
            <a:ext cx="198438" cy="2032000"/>
          </a:xfrm>
          <a:custGeom>
            <a:avLst/>
            <a:gdLst/>
            <a:ahLst/>
            <a:cxnLst>
              <a:cxn ang="0">
                <a:pos x="0" y="1082"/>
              </a:cxn>
              <a:cxn ang="0">
                <a:pos x="0" y="0"/>
              </a:cxn>
              <a:cxn ang="0">
                <a:pos x="125" y="198"/>
              </a:cxn>
              <a:cxn ang="0">
                <a:pos x="125" y="1280"/>
              </a:cxn>
              <a:cxn ang="0">
                <a:pos x="0" y="1082"/>
              </a:cxn>
            </a:cxnLst>
            <a:rect l="0" t="0" r="r" b="b"/>
            <a:pathLst>
              <a:path w="125" h="1280">
                <a:moveTo>
                  <a:pt x="0" y="1082"/>
                </a:moveTo>
                <a:lnTo>
                  <a:pt x="0" y="0"/>
                </a:lnTo>
                <a:lnTo>
                  <a:pt x="125" y="198"/>
                </a:lnTo>
                <a:lnTo>
                  <a:pt x="125" y="1280"/>
                </a:lnTo>
                <a:lnTo>
                  <a:pt x="0" y="1082"/>
                </a:lnTo>
                <a:close/>
              </a:path>
            </a:pathLst>
          </a:custGeom>
          <a:noFill/>
          <a:ln w="11113">
            <a:solidFill>
              <a:srgbClr val="99CC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0" name="Group 329"/>
          <p:cNvGrpSpPr>
            <a:grpSpLocks/>
          </p:cNvGrpSpPr>
          <p:nvPr/>
        </p:nvGrpSpPr>
        <p:grpSpPr bwMode="auto">
          <a:xfrm>
            <a:off x="3768725" y="3783013"/>
            <a:ext cx="523875" cy="323850"/>
            <a:chOff x="2374" y="2383"/>
            <a:chExt cx="330" cy="204"/>
          </a:xfrm>
        </p:grpSpPr>
        <p:sp>
          <p:nvSpPr>
            <p:cNvPr id="119114" name="Rectangle 330"/>
            <p:cNvSpPr>
              <a:spLocks noChangeArrowheads="1"/>
            </p:cNvSpPr>
            <p:nvPr/>
          </p:nvSpPr>
          <p:spPr bwMode="auto">
            <a:xfrm>
              <a:off x="2374" y="2383"/>
              <a:ext cx="6" cy="204"/>
            </a:xfrm>
            <a:prstGeom prst="rect">
              <a:avLst/>
            </a:prstGeom>
            <a:solidFill>
              <a:srgbClr val="7298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115" name="Rectangle 331"/>
            <p:cNvSpPr>
              <a:spLocks noChangeArrowheads="1"/>
            </p:cNvSpPr>
            <p:nvPr/>
          </p:nvSpPr>
          <p:spPr bwMode="auto">
            <a:xfrm>
              <a:off x="2380" y="2383"/>
              <a:ext cx="7" cy="204"/>
            </a:xfrm>
            <a:prstGeom prst="rect">
              <a:avLst/>
            </a:prstGeom>
            <a:solidFill>
              <a:srgbClr val="7298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116" name="Rectangle 332"/>
            <p:cNvSpPr>
              <a:spLocks noChangeArrowheads="1"/>
            </p:cNvSpPr>
            <p:nvPr/>
          </p:nvSpPr>
          <p:spPr bwMode="auto">
            <a:xfrm>
              <a:off x="2387" y="2383"/>
              <a:ext cx="6" cy="204"/>
            </a:xfrm>
            <a:prstGeom prst="rect">
              <a:avLst/>
            </a:prstGeom>
            <a:solidFill>
              <a:srgbClr val="7298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117" name="Rectangle 333"/>
            <p:cNvSpPr>
              <a:spLocks noChangeArrowheads="1"/>
            </p:cNvSpPr>
            <p:nvPr/>
          </p:nvSpPr>
          <p:spPr bwMode="auto">
            <a:xfrm>
              <a:off x="2393" y="2383"/>
              <a:ext cx="7" cy="204"/>
            </a:xfrm>
            <a:prstGeom prst="rect">
              <a:avLst/>
            </a:prstGeom>
            <a:solidFill>
              <a:srgbClr val="7298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118" name="Rectangle 334"/>
            <p:cNvSpPr>
              <a:spLocks noChangeArrowheads="1"/>
            </p:cNvSpPr>
            <p:nvPr/>
          </p:nvSpPr>
          <p:spPr bwMode="auto">
            <a:xfrm>
              <a:off x="2400" y="2383"/>
              <a:ext cx="7" cy="204"/>
            </a:xfrm>
            <a:prstGeom prst="rect">
              <a:avLst/>
            </a:prstGeom>
            <a:solidFill>
              <a:srgbClr val="7297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119" name="Rectangle 335"/>
            <p:cNvSpPr>
              <a:spLocks noChangeArrowheads="1"/>
            </p:cNvSpPr>
            <p:nvPr/>
          </p:nvSpPr>
          <p:spPr bwMode="auto">
            <a:xfrm>
              <a:off x="2407" y="2383"/>
              <a:ext cx="6" cy="204"/>
            </a:xfrm>
            <a:prstGeom prst="rect">
              <a:avLst/>
            </a:prstGeom>
            <a:solidFill>
              <a:srgbClr val="7197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120" name="Rectangle 336"/>
            <p:cNvSpPr>
              <a:spLocks noChangeArrowheads="1"/>
            </p:cNvSpPr>
            <p:nvPr/>
          </p:nvSpPr>
          <p:spPr bwMode="auto">
            <a:xfrm>
              <a:off x="2413" y="2383"/>
              <a:ext cx="7" cy="204"/>
            </a:xfrm>
            <a:prstGeom prst="rect">
              <a:avLst/>
            </a:prstGeom>
            <a:solidFill>
              <a:srgbClr val="7196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121" name="Rectangle 337"/>
            <p:cNvSpPr>
              <a:spLocks noChangeArrowheads="1"/>
            </p:cNvSpPr>
            <p:nvPr/>
          </p:nvSpPr>
          <p:spPr bwMode="auto">
            <a:xfrm>
              <a:off x="2420" y="2383"/>
              <a:ext cx="6" cy="204"/>
            </a:xfrm>
            <a:prstGeom prst="rect">
              <a:avLst/>
            </a:prstGeom>
            <a:solidFill>
              <a:srgbClr val="7196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122" name="Rectangle 338"/>
            <p:cNvSpPr>
              <a:spLocks noChangeArrowheads="1"/>
            </p:cNvSpPr>
            <p:nvPr/>
          </p:nvSpPr>
          <p:spPr bwMode="auto">
            <a:xfrm>
              <a:off x="2426" y="2383"/>
              <a:ext cx="7" cy="204"/>
            </a:xfrm>
            <a:prstGeom prst="rect">
              <a:avLst/>
            </a:prstGeom>
            <a:solidFill>
              <a:srgbClr val="7095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123" name="Rectangle 339"/>
            <p:cNvSpPr>
              <a:spLocks noChangeArrowheads="1"/>
            </p:cNvSpPr>
            <p:nvPr/>
          </p:nvSpPr>
          <p:spPr bwMode="auto">
            <a:xfrm>
              <a:off x="2433" y="2383"/>
              <a:ext cx="7" cy="204"/>
            </a:xfrm>
            <a:prstGeom prst="rect">
              <a:avLst/>
            </a:prstGeom>
            <a:solidFill>
              <a:srgbClr val="7095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124" name="Rectangle 340"/>
            <p:cNvSpPr>
              <a:spLocks noChangeArrowheads="1"/>
            </p:cNvSpPr>
            <p:nvPr/>
          </p:nvSpPr>
          <p:spPr bwMode="auto">
            <a:xfrm>
              <a:off x="2440" y="2383"/>
              <a:ext cx="6" cy="204"/>
            </a:xfrm>
            <a:prstGeom prst="rect">
              <a:avLst/>
            </a:prstGeom>
            <a:solidFill>
              <a:srgbClr val="6F94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125" name="Rectangle 341"/>
            <p:cNvSpPr>
              <a:spLocks noChangeArrowheads="1"/>
            </p:cNvSpPr>
            <p:nvPr/>
          </p:nvSpPr>
          <p:spPr bwMode="auto">
            <a:xfrm>
              <a:off x="2446" y="2383"/>
              <a:ext cx="7" cy="204"/>
            </a:xfrm>
            <a:prstGeom prst="rect">
              <a:avLst/>
            </a:prstGeom>
            <a:solidFill>
              <a:srgbClr val="6F93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126" name="Rectangle 342"/>
            <p:cNvSpPr>
              <a:spLocks noChangeArrowheads="1"/>
            </p:cNvSpPr>
            <p:nvPr/>
          </p:nvSpPr>
          <p:spPr bwMode="auto">
            <a:xfrm>
              <a:off x="2453" y="2383"/>
              <a:ext cx="6" cy="204"/>
            </a:xfrm>
            <a:prstGeom prst="rect">
              <a:avLst/>
            </a:prstGeom>
            <a:solidFill>
              <a:srgbClr val="6E92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127" name="Rectangle 343"/>
            <p:cNvSpPr>
              <a:spLocks noChangeArrowheads="1"/>
            </p:cNvSpPr>
            <p:nvPr/>
          </p:nvSpPr>
          <p:spPr bwMode="auto">
            <a:xfrm>
              <a:off x="2459" y="2383"/>
              <a:ext cx="7" cy="204"/>
            </a:xfrm>
            <a:prstGeom prst="rect">
              <a:avLst/>
            </a:prstGeom>
            <a:solidFill>
              <a:srgbClr val="6D91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128" name="Rectangle 344"/>
            <p:cNvSpPr>
              <a:spLocks noChangeArrowheads="1"/>
            </p:cNvSpPr>
            <p:nvPr/>
          </p:nvSpPr>
          <p:spPr bwMode="auto">
            <a:xfrm>
              <a:off x="2466" y="2383"/>
              <a:ext cx="7" cy="204"/>
            </a:xfrm>
            <a:prstGeom prst="rect">
              <a:avLst/>
            </a:prstGeom>
            <a:solidFill>
              <a:srgbClr val="6C9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129" name="Rectangle 345"/>
            <p:cNvSpPr>
              <a:spLocks noChangeArrowheads="1"/>
            </p:cNvSpPr>
            <p:nvPr/>
          </p:nvSpPr>
          <p:spPr bwMode="auto">
            <a:xfrm>
              <a:off x="2473" y="2383"/>
              <a:ext cx="6" cy="204"/>
            </a:xfrm>
            <a:prstGeom prst="rect">
              <a:avLst/>
            </a:prstGeom>
            <a:solidFill>
              <a:srgbClr val="6B8F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130" name="Rectangle 346"/>
            <p:cNvSpPr>
              <a:spLocks noChangeArrowheads="1"/>
            </p:cNvSpPr>
            <p:nvPr/>
          </p:nvSpPr>
          <p:spPr bwMode="auto">
            <a:xfrm>
              <a:off x="2479" y="2383"/>
              <a:ext cx="7" cy="204"/>
            </a:xfrm>
            <a:prstGeom prst="rect">
              <a:avLst/>
            </a:prstGeom>
            <a:solidFill>
              <a:srgbClr val="6B8E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131" name="Rectangle 347"/>
            <p:cNvSpPr>
              <a:spLocks noChangeArrowheads="1"/>
            </p:cNvSpPr>
            <p:nvPr/>
          </p:nvSpPr>
          <p:spPr bwMode="auto">
            <a:xfrm>
              <a:off x="2486" y="2383"/>
              <a:ext cx="7" cy="204"/>
            </a:xfrm>
            <a:prstGeom prst="rect">
              <a:avLst/>
            </a:prstGeom>
            <a:solidFill>
              <a:srgbClr val="6A8D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132" name="Rectangle 348"/>
            <p:cNvSpPr>
              <a:spLocks noChangeArrowheads="1"/>
            </p:cNvSpPr>
            <p:nvPr/>
          </p:nvSpPr>
          <p:spPr bwMode="auto">
            <a:xfrm>
              <a:off x="2493" y="2383"/>
              <a:ext cx="6" cy="204"/>
            </a:xfrm>
            <a:prstGeom prst="rect">
              <a:avLst/>
            </a:prstGeom>
            <a:solidFill>
              <a:srgbClr val="698B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133" name="Rectangle 349"/>
            <p:cNvSpPr>
              <a:spLocks noChangeArrowheads="1"/>
            </p:cNvSpPr>
            <p:nvPr/>
          </p:nvSpPr>
          <p:spPr bwMode="auto">
            <a:xfrm>
              <a:off x="2499" y="2383"/>
              <a:ext cx="7" cy="204"/>
            </a:xfrm>
            <a:prstGeom prst="rect">
              <a:avLst/>
            </a:prstGeom>
            <a:solidFill>
              <a:srgbClr val="688A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134" name="Rectangle 350"/>
            <p:cNvSpPr>
              <a:spLocks noChangeArrowheads="1"/>
            </p:cNvSpPr>
            <p:nvPr/>
          </p:nvSpPr>
          <p:spPr bwMode="auto">
            <a:xfrm>
              <a:off x="2506" y="2383"/>
              <a:ext cx="6" cy="204"/>
            </a:xfrm>
            <a:prstGeom prst="rect">
              <a:avLst/>
            </a:prstGeom>
            <a:solidFill>
              <a:srgbClr val="6789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135" name="Rectangle 351"/>
            <p:cNvSpPr>
              <a:spLocks noChangeArrowheads="1"/>
            </p:cNvSpPr>
            <p:nvPr/>
          </p:nvSpPr>
          <p:spPr bwMode="auto">
            <a:xfrm>
              <a:off x="2512" y="2383"/>
              <a:ext cx="7" cy="204"/>
            </a:xfrm>
            <a:prstGeom prst="rect">
              <a:avLst/>
            </a:prstGeom>
            <a:solidFill>
              <a:srgbClr val="6587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136" name="Rectangle 352"/>
            <p:cNvSpPr>
              <a:spLocks noChangeArrowheads="1"/>
            </p:cNvSpPr>
            <p:nvPr/>
          </p:nvSpPr>
          <p:spPr bwMode="auto">
            <a:xfrm>
              <a:off x="2519" y="2383"/>
              <a:ext cx="7" cy="204"/>
            </a:xfrm>
            <a:prstGeom prst="rect">
              <a:avLst/>
            </a:prstGeom>
            <a:solidFill>
              <a:srgbClr val="6485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137" name="Rectangle 353"/>
            <p:cNvSpPr>
              <a:spLocks noChangeArrowheads="1"/>
            </p:cNvSpPr>
            <p:nvPr/>
          </p:nvSpPr>
          <p:spPr bwMode="auto">
            <a:xfrm>
              <a:off x="2526" y="2383"/>
              <a:ext cx="6" cy="204"/>
            </a:xfrm>
            <a:prstGeom prst="rect">
              <a:avLst/>
            </a:prstGeom>
            <a:solidFill>
              <a:srgbClr val="6384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138" name="Rectangle 354"/>
            <p:cNvSpPr>
              <a:spLocks noChangeArrowheads="1"/>
            </p:cNvSpPr>
            <p:nvPr/>
          </p:nvSpPr>
          <p:spPr bwMode="auto">
            <a:xfrm>
              <a:off x="2532" y="2383"/>
              <a:ext cx="7" cy="204"/>
            </a:xfrm>
            <a:prstGeom prst="rect">
              <a:avLst/>
            </a:prstGeom>
            <a:solidFill>
              <a:srgbClr val="6282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139" name="Rectangle 355"/>
            <p:cNvSpPr>
              <a:spLocks noChangeArrowheads="1"/>
            </p:cNvSpPr>
            <p:nvPr/>
          </p:nvSpPr>
          <p:spPr bwMode="auto">
            <a:xfrm>
              <a:off x="2539" y="2383"/>
              <a:ext cx="6" cy="204"/>
            </a:xfrm>
            <a:prstGeom prst="rect">
              <a:avLst/>
            </a:prstGeom>
            <a:solidFill>
              <a:srgbClr val="608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140" name="Rectangle 356"/>
            <p:cNvSpPr>
              <a:spLocks noChangeArrowheads="1"/>
            </p:cNvSpPr>
            <p:nvPr/>
          </p:nvSpPr>
          <p:spPr bwMode="auto">
            <a:xfrm>
              <a:off x="2545" y="2383"/>
              <a:ext cx="7" cy="204"/>
            </a:xfrm>
            <a:prstGeom prst="rect">
              <a:avLst/>
            </a:prstGeom>
            <a:solidFill>
              <a:srgbClr val="5F7F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141" name="Rectangle 357"/>
            <p:cNvSpPr>
              <a:spLocks noChangeArrowheads="1"/>
            </p:cNvSpPr>
            <p:nvPr/>
          </p:nvSpPr>
          <p:spPr bwMode="auto">
            <a:xfrm>
              <a:off x="2552" y="2383"/>
              <a:ext cx="7" cy="204"/>
            </a:xfrm>
            <a:prstGeom prst="rect">
              <a:avLst/>
            </a:prstGeom>
            <a:solidFill>
              <a:srgbClr val="5E7D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142" name="Rectangle 358"/>
            <p:cNvSpPr>
              <a:spLocks noChangeArrowheads="1"/>
            </p:cNvSpPr>
            <p:nvPr/>
          </p:nvSpPr>
          <p:spPr bwMode="auto">
            <a:xfrm>
              <a:off x="2559" y="2383"/>
              <a:ext cx="6" cy="204"/>
            </a:xfrm>
            <a:prstGeom prst="rect">
              <a:avLst/>
            </a:prstGeom>
            <a:solidFill>
              <a:srgbClr val="5D7B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143" name="Rectangle 359"/>
            <p:cNvSpPr>
              <a:spLocks noChangeArrowheads="1"/>
            </p:cNvSpPr>
            <p:nvPr/>
          </p:nvSpPr>
          <p:spPr bwMode="auto">
            <a:xfrm>
              <a:off x="2565" y="2383"/>
              <a:ext cx="7" cy="204"/>
            </a:xfrm>
            <a:prstGeom prst="rect">
              <a:avLst/>
            </a:prstGeom>
            <a:solidFill>
              <a:srgbClr val="5B79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144" name="Rectangle 360"/>
            <p:cNvSpPr>
              <a:spLocks noChangeArrowheads="1"/>
            </p:cNvSpPr>
            <p:nvPr/>
          </p:nvSpPr>
          <p:spPr bwMode="auto">
            <a:xfrm>
              <a:off x="2572" y="2383"/>
              <a:ext cx="6" cy="204"/>
            </a:xfrm>
            <a:prstGeom prst="rect">
              <a:avLst/>
            </a:prstGeom>
            <a:solidFill>
              <a:srgbClr val="5A78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145" name="Rectangle 361"/>
            <p:cNvSpPr>
              <a:spLocks noChangeArrowheads="1"/>
            </p:cNvSpPr>
            <p:nvPr/>
          </p:nvSpPr>
          <p:spPr bwMode="auto">
            <a:xfrm>
              <a:off x="2578" y="2383"/>
              <a:ext cx="7" cy="204"/>
            </a:xfrm>
            <a:prstGeom prst="rect">
              <a:avLst/>
            </a:prstGeom>
            <a:solidFill>
              <a:srgbClr val="5976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146" name="Rectangle 362"/>
            <p:cNvSpPr>
              <a:spLocks noChangeArrowheads="1"/>
            </p:cNvSpPr>
            <p:nvPr/>
          </p:nvSpPr>
          <p:spPr bwMode="auto">
            <a:xfrm>
              <a:off x="2585" y="2383"/>
              <a:ext cx="7" cy="204"/>
            </a:xfrm>
            <a:prstGeom prst="rect">
              <a:avLst/>
            </a:prstGeom>
            <a:solidFill>
              <a:srgbClr val="5774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147" name="Rectangle 363"/>
            <p:cNvSpPr>
              <a:spLocks noChangeArrowheads="1"/>
            </p:cNvSpPr>
            <p:nvPr/>
          </p:nvSpPr>
          <p:spPr bwMode="auto">
            <a:xfrm>
              <a:off x="2592" y="2383"/>
              <a:ext cx="6" cy="204"/>
            </a:xfrm>
            <a:prstGeom prst="rect">
              <a:avLst/>
            </a:prstGeom>
            <a:solidFill>
              <a:srgbClr val="5673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148" name="Rectangle 364"/>
            <p:cNvSpPr>
              <a:spLocks noChangeArrowheads="1"/>
            </p:cNvSpPr>
            <p:nvPr/>
          </p:nvSpPr>
          <p:spPr bwMode="auto">
            <a:xfrm>
              <a:off x="2598" y="2383"/>
              <a:ext cx="7" cy="204"/>
            </a:xfrm>
            <a:prstGeom prst="rect">
              <a:avLst/>
            </a:prstGeom>
            <a:solidFill>
              <a:srgbClr val="5571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149" name="Rectangle 365"/>
            <p:cNvSpPr>
              <a:spLocks noChangeArrowheads="1"/>
            </p:cNvSpPr>
            <p:nvPr/>
          </p:nvSpPr>
          <p:spPr bwMode="auto">
            <a:xfrm>
              <a:off x="2605" y="2383"/>
              <a:ext cx="6" cy="204"/>
            </a:xfrm>
            <a:prstGeom prst="rect">
              <a:avLst/>
            </a:prstGeom>
            <a:solidFill>
              <a:srgbClr val="547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150" name="Rectangle 366"/>
            <p:cNvSpPr>
              <a:spLocks noChangeArrowheads="1"/>
            </p:cNvSpPr>
            <p:nvPr/>
          </p:nvSpPr>
          <p:spPr bwMode="auto">
            <a:xfrm>
              <a:off x="2611" y="2383"/>
              <a:ext cx="7" cy="204"/>
            </a:xfrm>
            <a:prstGeom prst="rect">
              <a:avLst/>
            </a:prstGeom>
            <a:solidFill>
              <a:srgbClr val="536F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151" name="Rectangle 367"/>
            <p:cNvSpPr>
              <a:spLocks noChangeArrowheads="1"/>
            </p:cNvSpPr>
            <p:nvPr/>
          </p:nvSpPr>
          <p:spPr bwMode="auto">
            <a:xfrm>
              <a:off x="2618" y="2383"/>
              <a:ext cx="7" cy="204"/>
            </a:xfrm>
            <a:prstGeom prst="rect">
              <a:avLst/>
            </a:prstGeom>
            <a:solidFill>
              <a:srgbClr val="526D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152" name="Rectangle 368"/>
            <p:cNvSpPr>
              <a:spLocks noChangeArrowheads="1"/>
            </p:cNvSpPr>
            <p:nvPr/>
          </p:nvSpPr>
          <p:spPr bwMode="auto">
            <a:xfrm>
              <a:off x="2625" y="2383"/>
              <a:ext cx="6" cy="204"/>
            </a:xfrm>
            <a:prstGeom prst="rect">
              <a:avLst/>
            </a:prstGeom>
            <a:solidFill>
              <a:srgbClr val="516C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153" name="Rectangle 369"/>
            <p:cNvSpPr>
              <a:spLocks noChangeArrowheads="1"/>
            </p:cNvSpPr>
            <p:nvPr/>
          </p:nvSpPr>
          <p:spPr bwMode="auto">
            <a:xfrm>
              <a:off x="2631" y="2383"/>
              <a:ext cx="7" cy="204"/>
            </a:xfrm>
            <a:prstGeom prst="rect">
              <a:avLst/>
            </a:prstGeom>
            <a:solidFill>
              <a:srgbClr val="506B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154" name="Rectangle 370"/>
            <p:cNvSpPr>
              <a:spLocks noChangeArrowheads="1"/>
            </p:cNvSpPr>
            <p:nvPr/>
          </p:nvSpPr>
          <p:spPr bwMode="auto">
            <a:xfrm>
              <a:off x="2638" y="2383"/>
              <a:ext cx="6" cy="204"/>
            </a:xfrm>
            <a:prstGeom prst="rect">
              <a:avLst/>
            </a:prstGeom>
            <a:solidFill>
              <a:srgbClr val="506A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155" name="Rectangle 371"/>
            <p:cNvSpPr>
              <a:spLocks noChangeArrowheads="1"/>
            </p:cNvSpPr>
            <p:nvPr/>
          </p:nvSpPr>
          <p:spPr bwMode="auto">
            <a:xfrm>
              <a:off x="2644" y="2383"/>
              <a:ext cx="7" cy="204"/>
            </a:xfrm>
            <a:prstGeom prst="rect">
              <a:avLst/>
            </a:prstGeom>
            <a:solidFill>
              <a:srgbClr val="4F69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156" name="Rectangle 372"/>
            <p:cNvSpPr>
              <a:spLocks noChangeArrowheads="1"/>
            </p:cNvSpPr>
            <p:nvPr/>
          </p:nvSpPr>
          <p:spPr bwMode="auto">
            <a:xfrm>
              <a:off x="2651" y="2383"/>
              <a:ext cx="7" cy="204"/>
            </a:xfrm>
            <a:prstGeom prst="rect">
              <a:avLst/>
            </a:prstGeom>
            <a:solidFill>
              <a:srgbClr val="4E68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157" name="Rectangle 373"/>
            <p:cNvSpPr>
              <a:spLocks noChangeArrowheads="1"/>
            </p:cNvSpPr>
            <p:nvPr/>
          </p:nvSpPr>
          <p:spPr bwMode="auto">
            <a:xfrm>
              <a:off x="2658" y="2383"/>
              <a:ext cx="6" cy="204"/>
            </a:xfrm>
            <a:prstGeom prst="rect">
              <a:avLst/>
            </a:prstGeom>
            <a:solidFill>
              <a:srgbClr val="4E68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158" name="Rectangle 374"/>
            <p:cNvSpPr>
              <a:spLocks noChangeArrowheads="1"/>
            </p:cNvSpPr>
            <p:nvPr/>
          </p:nvSpPr>
          <p:spPr bwMode="auto">
            <a:xfrm>
              <a:off x="2664" y="2383"/>
              <a:ext cx="7" cy="204"/>
            </a:xfrm>
            <a:prstGeom prst="rect">
              <a:avLst/>
            </a:prstGeom>
            <a:solidFill>
              <a:srgbClr val="4D67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159" name="Rectangle 375"/>
            <p:cNvSpPr>
              <a:spLocks noChangeArrowheads="1"/>
            </p:cNvSpPr>
            <p:nvPr/>
          </p:nvSpPr>
          <p:spPr bwMode="auto">
            <a:xfrm>
              <a:off x="2671" y="2383"/>
              <a:ext cx="6" cy="204"/>
            </a:xfrm>
            <a:prstGeom prst="rect">
              <a:avLst/>
            </a:prstGeom>
            <a:solidFill>
              <a:srgbClr val="4D66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160" name="Rectangle 376"/>
            <p:cNvSpPr>
              <a:spLocks noChangeArrowheads="1"/>
            </p:cNvSpPr>
            <p:nvPr/>
          </p:nvSpPr>
          <p:spPr bwMode="auto">
            <a:xfrm>
              <a:off x="2677" y="2383"/>
              <a:ext cx="7" cy="204"/>
            </a:xfrm>
            <a:prstGeom prst="rect">
              <a:avLst/>
            </a:prstGeom>
            <a:solidFill>
              <a:srgbClr val="4C66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161" name="Rectangle 377"/>
            <p:cNvSpPr>
              <a:spLocks noChangeArrowheads="1"/>
            </p:cNvSpPr>
            <p:nvPr/>
          </p:nvSpPr>
          <p:spPr bwMode="auto">
            <a:xfrm>
              <a:off x="2684" y="2383"/>
              <a:ext cx="7" cy="204"/>
            </a:xfrm>
            <a:prstGeom prst="rect">
              <a:avLst/>
            </a:prstGeom>
            <a:solidFill>
              <a:srgbClr val="4C65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162" name="Rectangle 378"/>
            <p:cNvSpPr>
              <a:spLocks noChangeArrowheads="1"/>
            </p:cNvSpPr>
            <p:nvPr/>
          </p:nvSpPr>
          <p:spPr bwMode="auto">
            <a:xfrm>
              <a:off x="2691" y="2383"/>
              <a:ext cx="6" cy="204"/>
            </a:xfrm>
            <a:prstGeom prst="rect">
              <a:avLst/>
            </a:prstGeom>
            <a:solidFill>
              <a:srgbClr val="4C65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163" name="Rectangle 379"/>
            <p:cNvSpPr>
              <a:spLocks noChangeArrowheads="1"/>
            </p:cNvSpPr>
            <p:nvPr/>
          </p:nvSpPr>
          <p:spPr bwMode="auto">
            <a:xfrm>
              <a:off x="2697" y="2383"/>
              <a:ext cx="7" cy="204"/>
            </a:xfrm>
            <a:prstGeom prst="rect">
              <a:avLst/>
            </a:prstGeom>
            <a:solidFill>
              <a:srgbClr val="4C65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9164" name="Freeform 380"/>
          <p:cNvSpPr>
            <a:spLocks/>
          </p:cNvSpPr>
          <p:nvPr/>
        </p:nvSpPr>
        <p:spPr bwMode="auto">
          <a:xfrm>
            <a:off x="3768725" y="3783013"/>
            <a:ext cx="512763" cy="314325"/>
          </a:xfrm>
          <a:custGeom>
            <a:avLst/>
            <a:gdLst/>
            <a:ahLst/>
            <a:cxnLst>
              <a:cxn ang="0">
                <a:pos x="323" y="198"/>
              </a:cxn>
              <a:cxn ang="0">
                <a:pos x="198" y="0"/>
              </a:cxn>
              <a:cxn ang="0">
                <a:pos x="0" y="0"/>
              </a:cxn>
              <a:cxn ang="0">
                <a:pos x="125" y="198"/>
              </a:cxn>
              <a:cxn ang="0">
                <a:pos x="323" y="198"/>
              </a:cxn>
            </a:cxnLst>
            <a:rect l="0" t="0" r="r" b="b"/>
            <a:pathLst>
              <a:path w="323" h="198">
                <a:moveTo>
                  <a:pt x="323" y="198"/>
                </a:moveTo>
                <a:lnTo>
                  <a:pt x="198" y="0"/>
                </a:lnTo>
                <a:lnTo>
                  <a:pt x="0" y="0"/>
                </a:lnTo>
                <a:lnTo>
                  <a:pt x="125" y="198"/>
                </a:lnTo>
                <a:lnTo>
                  <a:pt x="323" y="198"/>
                </a:lnTo>
                <a:close/>
              </a:path>
            </a:pathLst>
          </a:custGeom>
          <a:noFill/>
          <a:ln w="11113">
            <a:solidFill>
              <a:srgbClr val="99CC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1" name="Group 381"/>
          <p:cNvGrpSpPr>
            <a:grpSpLocks/>
          </p:cNvGrpSpPr>
          <p:nvPr/>
        </p:nvGrpSpPr>
        <p:grpSpPr bwMode="auto">
          <a:xfrm>
            <a:off x="3181350" y="5291138"/>
            <a:ext cx="314325" cy="523875"/>
            <a:chOff x="2004" y="3333"/>
            <a:chExt cx="198" cy="330"/>
          </a:xfrm>
        </p:grpSpPr>
        <p:sp>
          <p:nvSpPr>
            <p:cNvPr id="119166" name="Rectangle 382"/>
            <p:cNvSpPr>
              <a:spLocks noChangeArrowheads="1"/>
            </p:cNvSpPr>
            <p:nvPr/>
          </p:nvSpPr>
          <p:spPr bwMode="auto">
            <a:xfrm>
              <a:off x="2004" y="3333"/>
              <a:ext cx="198" cy="14"/>
            </a:xfrm>
            <a:prstGeom prst="rect">
              <a:avLst/>
            </a:prstGeom>
            <a:solidFill>
              <a:srgbClr val="FE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167" name="Rectangle 383"/>
            <p:cNvSpPr>
              <a:spLocks noChangeArrowheads="1"/>
            </p:cNvSpPr>
            <p:nvPr/>
          </p:nvSpPr>
          <p:spPr bwMode="auto">
            <a:xfrm>
              <a:off x="2004" y="3347"/>
              <a:ext cx="198" cy="6"/>
            </a:xfrm>
            <a:prstGeom prst="rect">
              <a:avLst/>
            </a:prstGeom>
            <a:solidFill>
              <a:srgbClr val="FE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168" name="Rectangle 384"/>
            <p:cNvSpPr>
              <a:spLocks noChangeArrowheads="1"/>
            </p:cNvSpPr>
            <p:nvPr/>
          </p:nvSpPr>
          <p:spPr bwMode="auto">
            <a:xfrm>
              <a:off x="2004" y="3353"/>
              <a:ext cx="198" cy="13"/>
            </a:xfrm>
            <a:prstGeom prst="rect">
              <a:avLst/>
            </a:prstGeom>
            <a:solidFill>
              <a:srgbClr val="FE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169" name="Rectangle 385"/>
            <p:cNvSpPr>
              <a:spLocks noChangeArrowheads="1"/>
            </p:cNvSpPr>
            <p:nvPr/>
          </p:nvSpPr>
          <p:spPr bwMode="auto">
            <a:xfrm>
              <a:off x="2004" y="3366"/>
              <a:ext cx="198" cy="7"/>
            </a:xfrm>
            <a:prstGeom prst="rect">
              <a:avLst/>
            </a:prstGeom>
            <a:solidFill>
              <a:srgbClr val="FD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170" name="Rectangle 386"/>
            <p:cNvSpPr>
              <a:spLocks noChangeArrowheads="1"/>
            </p:cNvSpPr>
            <p:nvPr/>
          </p:nvSpPr>
          <p:spPr bwMode="auto">
            <a:xfrm>
              <a:off x="2004" y="3373"/>
              <a:ext cx="198" cy="13"/>
            </a:xfrm>
            <a:prstGeom prst="rect">
              <a:avLst/>
            </a:prstGeom>
            <a:solidFill>
              <a:srgbClr val="FD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171" name="Rectangle 387"/>
            <p:cNvSpPr>
              <a:spLocks noChangeArrowheads="1"/>
            </p:cNvSpPr>
            <p:nvPr/>
          </p:nvSpPr>
          <p:spPr bwMode="auto">
            <a:xfrm>
              <a:off x="2004" y="3386"/>
              <a:ext cx="198" cy="7"/>
            </a:xfrm>
            <a:prstGeom prst="rect">
              <a:avLst/>
            </a:prstGeom>
            <a:solidFill>
              <a:srgbClr val="FC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172" name="Rectangle 388"/>
            <p:cNvSpPr>
              <a:spLocks noChangeArrowheads="1"/>
            </p:cNvSpPr>
            <p:nvPr/>
          </p:nvSpPr>
          <p:spPr bwMode="auto">
            <a:xfrm>
              <a:off x="2004" y="3393"/>
              <a:ext cx="198" cy="13"/>
            </a:xfrm>
            <a:prstGeom prst="rect">
              <a:avLst/>
            </a:prstGeom>
            <a:solidFill>
              <a:srgbClr val="FC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173" name="Rectangle 389"/>
            <p:cNvSpPr>
              <a:spLocks noChangeArrowheads="1"/>
            </p:cNvSpPr>
            <p:nvPr/>
          </p:nvSpPr>
          <p:spPr bwMode="auto">
            <a:xfrm>
              <a:off x="2004" y="3406"/>
              <a:ext cx="198" cy="13"/>
            </a:xfrm>
            <a:prstGeom prst="rect">
              <a:avLst/>
            </a:prstGeom>
            <a:solidFill>
              <a:srgbClr val="FB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174" name="Rectangle 390"/>
            <p:cNvSpPr>
              <a:spLocks noChangeArrowheads="1"/>
            </p:cNvSpPr>
            <p:nvPr/>
          </p:nvSpPr>
          <p:spPr bwMode="auto">
            <a:xfrm>
              <a:off x="2004" y="3419"/>
              <a:ext cx="198" cy="7"/>
            </a:xfrm>
            <a:prstGeom prst="rect">
              <a:avLst/>
            </a:prstGeom>
            <a:solidFill>
              <a:srgbClr val="FA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175" name="Rectangle 391"/>
            <p:cNvSpPr>
              <a:spLocks noChangeArrowheads="1"/>
            </p:cNvSpPr>
            <p:nvPr/>
          </p:nvSpPr>
          <p:spPr bwMode="auto">
            <a:xfrm>
              <a:off x="2004" y="3426"/>
              <a:ext cx="198" cy="13"/>
            </a:xfrm>
            <a:prstGeom prst="rect">
              <a:avLst/>
            </a:prstGeom>
            <a:solidFill>
              <a:srgbClr val="F9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176" name="Rectangle 392"/>
            <p:cNvSpPr>
              <a:spLocks noChangeArrowheads="1"/>
            </p:cNvSpPr>
            <p:nvPr/>
          </p:nvSpPr>
          <p:spPr bwMode="auto">
            <a:xfrm>
              <a:off x="2004" y="3439"/>
              <a:ext cx="198" cy="7"/>
            </a:xfrm>
            <a:prstGeom prst="rect">
              <a:avLst/>
            </a:prstGeom>
            <a:solidFill>
              <a:srgbClr val="F8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177" name="Rectangle 393"/>
            <p:cNvSpPr>
              <a:spLocks noChangeArrowheads="1"/>
            </p:cNvSpPr>
            <p:nvPr/>
          </p:nvSpPr>
          <p:spPr bwMode="auto">
            <a:xfrm>
              <a:off x="2004" y="3446"/>
              <a:ext cx="198" cy="13"/>
            </a:xfrm>
            <a:prstGeom prst="rect">
              <a:avLst/>
            </a:prstGeom>
            <a:solidFill>
              <a:srgbClr val="F6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178" name="Rectangle 394"/>
            <p:cNvSpPr>
              <a:spLocks noChangeArrowheads="1"/>
            </p:cNvSpPr>
            <p:nvPr/>
          </p:nvSpPr>
          <p:spPr bwMode="auto">
            <a:xfrm>
              <a:off x="2004" y="3459"/>
              <a:ext cx="198" cy="6"/>
            </a:xfrm>
            <a:prstGeom prst="rect">
              <a:avLst/>
            </a:prstGeom>
            <a:solidFill>
              <a:srgbClr val="F5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179" name="Rectangle 395"/>
            <p:cNvSpPr>
              <a:spLocks noChangeArrowheads="1"/>
            </p:cNvSpPr>
            <p:nvPr/>
          </p:nvSpPr>
          <p:spPr bwMode="auto">
            <a:xfrm>
              <a:off x="2004" y="3465"/>
              <a:ext cx="198" cy="14"/>
            </a:xfrm>
            <a:prstGeom prst="rect">
              <a:avLst/>
            </a:prstGeom>
            <a:solidFill>
              <a:srgbClr val="F3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180" name="Rectangle 396"/>
            <p:cNvSpPr>
              <a:spLocks noChangeArrowheads="1"/>
            </p:cNvSpPr>
            <p:nvPr/>
          </p:nvSpPr>
          <p:spPr bwMode="auto">
            <a:xfrm>
              <a:off x="2004" y="3479"/>
              <a:ext cx="198" cy="6"/>
            </a:xfrm>
            <a:prstGeom prst="rect">
              <a:avLst/>
            </a:prstGeom>
            <a:solidFill>
              <a:srgbClr val="F2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181" name="Rectangle 397"/>
            <p:cNvSpPr>
              <a:spLocks noChangeArrowheads="1"/>
            </p:cNvSpPr>
            <p:nvPr/>
          </p:nvSpPr>
          <p:spPr bwMode="auto">
            <a:xfrm>
              <a:off x="2004" y="3485"/>
              <a:ext cx="198" cy="13"/>
            </a:xfrm>
            <a:prstGeom prst="rect">
              <a:avLst/>
            </a:prstGeom>
            <a:solidFill>
              <a:srgbClr val="F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182" name="Rectangle 398"/>
            <p:cNvSpPr>
              <a:spLocks noChangeArrowheads="1"/>
            </p:cNvSpPr>
            <p:nvPr/>
          </p:nvSpPr>
          <p:spPr bwMode="auto">
            <a:xfrm>
              <a:off x="2004" y="3498"/>
              <a:ext cx="198" cy="14"/>
            </a:xfrm>
            <a:prstGeom prst="rect">
              <a:avLst/>
            </a:prstGeom>
            <a:solidFill>
              <a:srgbClr val="EF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183" name="Rectangle 399"/>
            <p:cNvSpPr>
              <a:spLocks noChangeArrowheads="1"/>
            </p:cNvSpPr>
            <p:nvPr/>
          </p:nvSpPr>
          <p:spPr bwMode="auto">
            <a:xfrm>
              <a:off x="2004" y="3512"/>
              <a:ext cx="198" cy="6"/>
            </a:xfrm>
            <a:prstGeom prst="rect">
              <a:avLst/>
            </a:prstGeom>
            <a:solidFill>
              <a:srgbClr val="ED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184" name="Rectangle 400"/>
            <p:cNvSpPr>
              <a:spLocks noChangeArrowheads="1"/>
            </p:cNvSpPr>
            <p:nvPr/>
          </p:nvSpPr>
          <p:spPr bwMode="auto">
            <a:xfrm>
              <a:off x="2004" y="3518"/>
              <a:ext cx="198" cy="13"/>
            </a:xfrm>
            <a:prstGeom prst="rect">
              <a:avLst/>
            </a:prstGeom>
            <a:solidFill>
              <a:srgbClr val="EB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185" name="Rectangle 401"/>
            <p:cNvSpPr>
              <a:spLocks noChangeArrowheads="1"/>
            </p:cNvSpPr>
            <p:nvPr/>
          </p:nvSpPr>
          <p:spPr bwMode="auto">
            <a:xfrm>
              <a:off x="2004" y="3531"/>
              <a:ext cx="198" cy="7"/>
            </a:xfrm>
            <a:prstGeom prst="rect">
              <a:avLst/>
            </a:prstGeom>
            <a:solidFill>
              <a:srgbClr val="EA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186" name="Rectangle 402"/>
            <p:cNvSpPr>
              <a:spLocks noChangeArrowheads="1"/>
            </p:cNvSpPr>
            <p:nvPr/>
          </p:nvSpPr>
          <p:spPr bwMode="auto">
            <a:xfrm>
              <a:off x="2004" y="3538"/>
              <a:ext cx="198" cy="13"/>
            </a:xfrm>
            <a:prstGeom prst="rect">
              <a:avLst/>
            </a:prstGeom>
            <a:solidFill>
              <a:srgbClr val="E8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187" name="Rectangle 403"/>
            <p:cNvSpPr>
              <a:spLocks noChangeArrowheads="1"/>
            </p:cNvSpPr>
            <p:nvPr/>
          </p:nvSpPr>
          <p:spPr bwMode="auto">
            <a:xfrm>
              <a:off x="2004" y="3551"/>
              <a:ext cx="198" cy="7"/>
            </a:xfrm>
            <a:prstGeom prst="rect">
              <a:avLst/>
            </a:prstGeom>
            <a:solidFill>
              <a:srgbClr val="E7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188" name="Rectangle 404"/>
            <p:cNvSpPr>
              <a:spLocks noChangeArrowheads="1"/>
            </p:cNvSpPr>
            <p:nvPr/>
          </p:nvSpPr>
          <p:spPr bwMode="auto">
            <a:xfrm>
              <a:off x="2004" y="3558"/>
              <a:ext cx="198" cy="13"/>
            </a:xfrm>
            <a:prstGeom prst="rect">
              <a:avLst/>
            </a:prstGeom>
            <a:solidFill>
              <a:srgbClr val="E6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189" name="Rectangle 405"/>
            <p:cNvSpPr>
              <a:spLocks noChangeArrowheads="1"/>
            </p:cNvSpPr>
            <p:nvPr/>
          </p:nvSpPr>
          <p:spPr bwMode="auto">
            <a:xfrm>
              <a:off x="2004" y="3571"/>
              <a:ext cx="198" cy="13"/>
            </a:xfrm>
            <a:prstGeom prst="rect">
              <a:avLst/>
            </a:prstGeom>
            <a:solidFill>
              <a:srgbClr val="E5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190" name="Rectangle 406"/>
            <p:cNvSpPr>
              <a:spLocks noChangeArrowheads="1"/>
            </p:cNvSpPr>
            <p:nvPr/>
          </p:nvSpPr>
          <p:spPr bwMode="auto">
            <a:xfrm>
              <a:off x="2004" y="3584"/>
              <a:ext cx="198" cy="7"/>
            </a:xfrm>
            <a:prstGeom prst="rect">
              <a:avLst/>
            </a:prstGeom>
            <a:solidFill>
              <a:srgbClr val="E4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191" name="Rectangle 407"/>
            <p:cNvSpPr>
              <a:spLocks noChangeArrowheads="1"/>
            </p:cNvSpPr>
            <p:nvPr/>
          </p:nvSpPr>
          <p:spPr bwMode="auto">
            <a:xfrm>
              <a:off x="2004" y="3591"/>
              <a:ext cx="198" cy="13"/>
            </a:xfrm>
            <a:prstGeom prst="rect">
              <a:avLst/>
            </a:prstGeom>
            <a:solidFill>
              <a:srgbClr val="E3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192" name="Rectangle 408"/>
            <p:cNvSpPr>
              <a:spLocks noChangeArrowheads="1"/>
            </p:cNvSpPr>
            <p:nvPr/>
          </p:nvSpPr>
          <p:spPr bwMode="auto">
            <a:xfrm>
              <a:off x="2004" y="3604"/>
              <a:ext cx="198" cy="7"/>
            </a:xfrm>
            <a:prstGeom prst="rect">
              <a:avLst/>
            </a:prstGeom>
            <a:solidFill>
              <a:srgbClr val="E2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193" name="Rectangle 409"/>
            <p:cNvSpPr>
              <a:spLocks noChangeArrowheads="1"/>
            </p:cNvSpPr>
            <p:nvPr/>
          </p:nvSpPr>
          <p:spPr bwMode="auto">
            <a:xfrm>
              <a:off x="2004" y="3611"/>
              <a:ext cx="198" cy="13"/>
            </a:xfrm>
            <a:prstGeom prst="rect">
              <a:avLst/>
            </a:prstGeom>
            <a:solidFill>
              <a:srgbClr val="E1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194" name="Rectangle 410"/>
            <p:cNvSpPr>
              <a:spLocks noChangeArrowheads="1"/>
            </p:cNvSpPr>
            <p:nvPr/>
          </p:nvSpPr>
          <p:spPr bwMode="auto">
            <a:xfrm>
              <a:off x="2004" y="3624"/>
              <a:ext cx="198" cy="6"/>
            </a:xfrm>
            <a:prstGeom prst="rect">
              <a:avLst/>
            </a:prstGeom>
            <a:solidFill>
              <a:srgbClr val="E1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195" name="Rectangle 411"/>
            <p:cNvSpPr>
              <a:spLocks noChangeArrowheads="1"/>
            </p:cNvSpPr>
            <p:nvPr/>
          </p:nvSpPr>
          <p:spPr bwMode="auto">
            <a:xfrm>
              <a:off x="2004" y="3630"/>
              <a:ext cx="198" cy="14"/>
            </a:xfrm>
            <a:prstGeom prst="rect">
              <a:avLst/>
            </a:prstGeom>
            <a:solidFill>
              <a:srgbClr val="E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196" name="Rectangle 412"/>
            <p:cNvSpPr>
              <a:spLocks noChangeArrowheads="1"/>
            </p:cNvSpPr>
            <p:nvPr/>
          </p:nvSpPr>
          <p:spPr bwMode="auto">
            <a:xfrm>
              <a:off x="2004" y="3644"/>
              <a:ext cx="198" cy="6"/>
            </a:xfrm>
            <a:prstGeom prst="rect">
              <a:avLst/>
            </a:prstGeom>
            <a:solidFill>
              <a:srgbClr val="E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197" name="Rectangle 413"/>
            <p:cNvSpPr>
              <a:spLocks noChangeArrowheads="1"/>
            </p:cNvSpPr>
            <p:nvPr/>
          </p:nvSpPr>
          <p:spPr bwMode="auto">
            <a:xfrm>
              <a:off x="2004" y="3650"/>
              <a:ext cx="198" cy="13"/>
            </a:xfrm>
            <a:prstGeom prst="rect">
              <a:avLst/>
            </a:prstGeom>
            <a:solidFill>
              <a:srgbClr val="E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9198" name="Rectangle 414"/>
          <p:cNvSpPr>
            <a:spLocks noChangeArrowheads="1"/>
          </p:cNvSpPr>
          <p:nvPr/>
        </p:nvSpPr>
        <p:spPr bwMode="auto">
          <a:xfrm>
            <a:off x="3181350" y="5291138"/>
            <a:ext cx="314325" cy="523875"/>
          </a:xfrm>
          <a:prstGeom prst="rect">
            <a:avLst/>
          </a:prstGeom>
          <a:noFill/>
          <a:ln w="11113">
            <a:solidFill>
              <a:srgbClr val="FDE219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2" name="Group 415"/>
          <p:cNvGrpSpPr>
            <a:grpSpLocks/>
          </p:cNvGrpSpPr>
          <p:nvPr/>
        </p:nvGrpSpPr>
        <p:grpSpPr bwMode="auto">
          <a:xfrm>
            <a:off x="2982913" y="4976813"/>
            <a:ext cx="209550" cy="849312"/>
            <a:chOff x="1879" y="3135"/>
            <a:chExt cx="132" cy="535"/>
          </a:xfrm>
        </p:grpSpPr>
        <p:sp>
          <p:nvSpPr>
            <p:cNvPr id="119200" name="Rectangle 416"/>
            <p:cNvSpPr>
              <a:spLocks noChangeArrowheads="1"/>
            </p:cNvSpPr>
            <p:nvPr/>
          </p:nvSpPr>
          <p:spPr bwMode="auto">
            <a:xfrm>
              <a:off x="1879" y="3135"/>
              <a:ext cx="132" cy="7"/>
            </a:xfrm>
            <a:prstGeom prst="rect">
              <a:avLst/>
            </a:prstGeom>
            <a:solidFill>
              <a:srgbClr val="BE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201" name="Rectangle 417"/>
            <p:cNvSpPr>
              <a:spLocks noChangeArrowheads="1"/>
            </p:cNvSpPr>
            <p:nvPr/>
          </p:nvSpPr>
          <p:spPr bwMode="auto">
            <a:xfrm>
              <a:off x="1879" y="3142"/>
              <a:ext cx="132" cy="7"/>
            </a:xfrm>
            <a:prstGeom prst="rect">
              <a:avLst/>
            </a:prstGeom>
            <a:solidFill>
              <a:srgbClr val="BE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202" name="Rectangle 418"/>
            <p:cNvSpPr>
              <a:spLocks noChangeArrowheads="1"/>
            </p:cNvSpPr>
            <p:nvPr/>
          </p:nvSpPr>
          <p:spPr bwMode="auto">
            <a:xfrm>
              <a:off x="1879" y="3149"/>
              <a:ext cx="132" cy="13"/>
            </a:xfrm>
            <a:prstGeom prst="rect">
              <a:avLst/>
            </a:prstGeom>
            <a:solidFill>
              <a:srgbClr val="BE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203" name="Rectangle 419"/>
            <p:cNvSpPr>
              <a:spLocks noChangeArrowheads="1"/>
            </p:cNvSpPr>
            <p:nvPr/>
          </p:nvSpPr>
          <p:spPr bwMode="auto">
            <a:xfrm>
              <a:off x="1879" y="3162"/>
              <a:ext cx="132" cy="6"/>
            </a:xfrm>
            <a:prstGeom prst="rect">
              <a:avLst/>
            </a:prstGeom>
            <a:solidFill>
              <a:srgbClr val="BE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204" name="Rectangle 420"/>
            <p:cNvSpPr>
              <a:spLocks noChangeArrowheads="1"/>
            </p:cNvSpPr>
            <p:nvPr/>
          </p:nvSpPr>
          <p:spPr bwMode="auto">
            <a:xfrm>
              <a:off x="1879" y="3168"/>
              <a:ext cx="132" cy="7"/>
            </a:xfrm>
            <a:prstGeom prst="rect">
              <a:avLst/>
            </a:prstGeom>
            <a:solidFill>
              <a:srgbClr val="BD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205" name="Rectangle 421"/>
            <p:cNvSpPr>
              <a:spLocks noChangeArrowheads="1"/>
            </p:cNvSpPr>
            <p:nvPr/>
          </p:nvSpPr>
          <p:spPr bwMode="auto">
            <a:xfrm>
              <a:off x="1879" y="3175"/>
              <a:ext cx="132" cy="7"/>
            </a:xfrm>
            <a:prstGeom prst="rect">
              <a:avLst/>
            </a:prstGeom>
            <a:solidFill>
              <a:srgbClr val="BD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206" name="Rectangle 422"/>
            <p:cNvSpPr>
              <a:spLocks noChangeArrowheads="1"/>
            </p:cNvSpPr>
            <p:nvPr/>
          </p:nvSpPr>
          <p:spPr bwMode="auto">
            <a:xfrm>
              <a:off x="1879" y="3182"/>
              <a:ext cx="132" cy="13"/>
            </a:xfrm>
            <a:prstGeom prst="rect">
              <a:avLst/>
            </a:prstGeom>
            <a:solidFill>
              <a:srgbClr val="BD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207" name="Rectangle 423"/>
            <p:cNvSpPr>
              <a:spLocks noChangeArrowheads="1"/>
            </p:cNvSpPr>
            <p:nvPr/>
          </p:nvSpPr>
          <p:spPr bwMode="auto">
            <a:xfrm>
              <a:off x="1879" y="3195"/>
              <a:ext cx="132" cy="6"/>
            </a:xfrm>
            <a:prstGeom prst="rect">
              <a:avLst/>
            </a:prstGeom>
            <a:solidFill>
              <a:srgbClr val="BC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208" name="Rectangle 424"/>
            <p:cNvSpPr>
              <a:spLocks noChangeArrowheads="1"/>
            </p:cNvSpPr>
            <p:nvPr/>
          </p:nvSpPr>
          <p:spPr bwMode="auto">
            <a:xfrm>
              <a:off x="1879" y="3201"/>
              <a:ext cx="132" cy="7"/>
            </a:xfrm>
            <a:prstGeom prst="rect">
              <a:avLst/>
            </a:prstGeom>
            <a:solidFill>
              <a:srgbClr val="BC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209" name="Rectangle 425"/>
            <p:cNvSpPr>
              <a:spLocks noChangeArrowheads="1"/>
            </p:cNvSpPr>
            <p:nvPr/>
          </p:nvSpPr>
          <p:spPr bwMode="auto">
            <a:xfrm>
              <a:off x="1879" y="3208"/>
              <a:ext cx="132" cy="7"/>
            </a:xfrm>
            <a:prstGeom prst="rect">
              <a:avLst/>
            </a:prstGeom>
            <a:solidFill>
              <a:srgbClr val="BB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210" name="Rectangle 426"/>
            <p:cNvSpPr>
              <a:spLocks noChangeArrowheads="1"/>
            </p:cNvSpPr>
            <p:nvPr/>
          </p:nvSpPr>
          <p:spPr bwMode="auto">
            <a:xfrm>
              <a:off x="1879" y="3215"/>
              <a:ext cx="132" cy="13"/>
            </a:xfrm>
            <a:prstGeom prst="rect">
              <a:avLst/>
            </a:prstGeom>
            <a:solidFill>
              <a:srgbClr val="BB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211" name="Rectangle 427"/>
            <p:cNvSpPr>
              <a:spLocks noChangeArrowheads="1"/>
            </p:cNvSpPr>
            <p:nvPr/>
          </p:nvSpPr>
          <p:spPr bwMode="auto">
            <a:xfrm>
              <a:off x="1879" y="3228"/>
              <a:ext cx="132" cy="6"/>
            </a:xfrm>
            <a:prstGeom prst="rect">
              <a:avLst/>
            </a:prstGeom>
            <a:solidFill>
              <a:srgbClr val="BA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212" name="Rectangle 428"/>
            <p:cNvSpPr>
              <a:spLocks noChangeArrowheads="1"/>
            </p:cNvSpPr>
            <p:nvPr/>
          </p:nvSpPr>
          <p:spPr bwMode="auto">
            <a:xfrm>
              <a:off x="1879" y="3234"/>
              <a:ext cx="132" cy="7"/>
            </a:xfrm>
            <a:prstGeom prst="rect">
              <a:avLst/>
            </a:prstGeom>
            <a:solidFill>
              <a:srgbClr val="BA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213" name="Rectangle 429"/>
            <p:cNvSpPr>
              <a:spLocks noChangeArrowheads="1"/>
            </p:cNvSpPr>
            <p:nvPr/>
          </p:nvSpPr>
          <p:spPr bwMode="auto">
            <a:xfrm>
              <a:off x="1879" y="3241"/>
              <a:ext cx="132" cy="7"/>
            </a:xfrm>
            <a:prstGeom prst="rect">
              <a:avLst/>
            </a:prstGeom>
            <a:solidFill>
              <a:srgbClr val="B9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214" name="Rectangle 430"/>
            <p:cNvSpPr>
              <a:spLocks noChangeArrowheads="1"/>
            </p:cNvSpPr>
            <p:nvPr/>
          </p:nvSpPr>
          <p:spPr bwMode="auto">
            <a:xfrm>
              <a:off x="1879" y="3248"/>
              <a:ext cx="132" cy="6"/>
            </a:xfrm>
            <a:prstGeom prst="rect">
              <a:avLst/>
            </a:prstGeom>
            <a:solidFill>
              <a:srgbClr val="B8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215" name="Rectangle 431"/>
            <p:cNvSpPr>
              <a:spLocks noChangeArrowheads="1"/>
            </p:cNvSpPr>
            <p:nvPr/>
          </p:nvSpPr>
          <p:spPr bwMode="auto">
            <a:xfrm>
              <a:off x="1879" y="3254"/>
              <a:ext cx="132" cy="13"/>
            </a:xfrm>
            <a:prstGeom prst="rect">
              <a:avLst/>
            </a:prstGeom>
            <a:solidFill>
              <a:srgbClr val="B7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216" name="Rectangle 432"/>
            <p:cNvSpPr>
              <a:spLocks noChangeArrowheads="1"/>
            </p:cNvSpPr>
            <p:nvPr/>
          </p:nvSpPr>
          <p:spPr bwMode="auto">
            <a:xfrm>
              <a:off x="1879" y="3267"/>
              <a:ext cx="132" cy="7"/>
            </a:xfrm>
            <a:prstGeom prst="rect">
              <a:avLst/>
            </a:prstGeom>
            <a:solidFill>
              <a:srgbClr val="B7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217" name="Rectangle 433"/>
            <p:cNvSpPr>
              <a:spLocks noChangeArrowheads="1"/>
            </p:cNvSpPr>
            <p:nvPr/>
          </p:nvSpPr>
          <p:spPr bwMode="auto">
            <a:xfrm>
              <a:off x="1879" y="3274"/>
              <a:ext cx="132" cy="7"/>
            </a:xfrm>
            <a:prstGeom prst="rect">
              <a:avLst/>
            </a:prstGeom>
            <a:solidFill>
              <a:srgbClr val="B6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218" name="Rectangle 434"/>
            <p:cNvSpPr>
              <a:spLocks noChangeArrowheads="1"/>
            </p:cNvSpPr>
            <p:nvPr/>
          </p:nvSpPr>
          <p:spPr bwMode="auto">
            <a:xfrm>
              <a:off x="1879" y="3281"/>
              <a:ext cx="132" cy="6"/>
            </a:xfrm>
            <a:prstGeom prst="rect">
              <a:avLst/>
            </a:prstGeom>
            <a:solidFill>
              <a:srgbClr val="B5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219" name="Rectangle 435"/>
            <p:cNvSpPr>
              <a:spLocks noChangeArrowheads="1"/>
            </p:cNvSpPr>
            <p:nvPr/>
          </p:nvSpPr>
          <p:spPr bwMode="auto">
            <a:xfrm>
              <a:off x="1879" y="3287"/>
              <a:ext cx="132" cy="13"/>
            </a:xfrm>
            <a:prstGeom prst="rect">
              <a:avLst/>
            </a:prstGeom>
            <a:solidFill>
              <a:srgbClr val="B4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220" name="Rectangle 436"/>
            <p:cNvSpPr>
              <a:spLocks noChangeArrowheads="1"/>
            </p:cNvSpPr>
            <p:nvPr/>
          </p:nvSpPr>
          <p:spPr bwMode="auto">
            <a:xfrm>
              <a:off x="1879" y="3300"/>
              <a:ext cx="132" cy="7"/>
            </a:xfrm>
            <a:prstGeom prst="rect">
              <a:avLst/>
            </a:prstGeom>
            <a:solidFill>
              <a:srgbClr val="B3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221" name="Rectangle 437"/>
            <p:cNvSpPr>
              <a:spLocks noChangeArrowheads="1"/>
            </p:cNvSpPr>
            <p:nvPr/>
          </p:nvSpPr>
          <p:spPr bwMode="auto">
            <a:xfrm>
              <a:off x="1879" y="3307"/>
              <a:ext cx="132" cy="7"/>
            </a:xfrm>
            <a:prstGeom prst="rect">
              <a:avLst/>
            </a:prstGeom>
            <a:solidFill>
              <a:srgbClr val="B2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222" name="Rectangle 438"/>
            <p:cNvSpPr>
              <a:spLocks noChangeArrowheads="1"/>
            </p:cNvSpPr>
            <p:nvPr/>
          </p:nvSpPr>
          <p:spPr bwMode="auto">
            <a:xfrm>
              <a:off x="1879" y="3314"/>
              <a:ext cx="132" cy="6"/>
            </a:xfrm>
            <a:prstGeom prst="rect">
              <a:avLst/>
            </a:prstGeom>
            <a:solidFill>
              <a:srgbClr val="B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223" name="Rectangle 439"/>
            <p:cNvSpPr>
              <a:spLocks noChangeArrowheads="1"/>
            </p:cNvSpPr>
            <p:nvPr/>
          </p:nvSpPr>
          <p:spPr bwMode="auto">
            <a:xfrm>
              <a:off x="1879" y="3320"/>
              <a:ext cx="132" cy="7"/>
            </a:xfrm>
            <a:prstGeom prst="rect">
              <a:avLst/>
            </a:prstGeom>
            <a:solidFill>
              <a:srgbClr val="AF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224" name="Rectangle 440"/>
            <p:cNvSpPr>
              <a:spLocks noChangeArrowheads="1"/>
            </p:cNvSpPr>
            <p:nvPr/>
          </p:nvSpPr>
          <p:spPr bwMode="auto">
            <a:xfrm>
              <a:off x="1879" y="3327"/>
              <a:ext cx="132" cy="13"/>
            </a:xfrm>
            <a:prstGeom prst="rect">
              <a:avLst/>
            </a:prstGeom>
            <a:solidFill>
              <a:srgbClr val="AE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225" name="Rectangle 441"/>
            <p:cNvSpPr>
              <a:spLocks noChangeArrowheads="1"/>
            </p:cNvSpPr>
            <p:nvPr/>
          </p:nvSpPr>
          <p:spPr bwMode="auto">
            <a:xfrm>
              <a:off x="1879" y="3340"/>
              <a:ext cx="132" cy="7"/>
            </a:xfrm>
            <a:prstGeom prst="rect">
              <a:avLst/>
            </a:prstGeom>
            <a:solidFill>
              <a:srgbClr val="AD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226" name="Rectangle 442"/>
            <p:cNvSpPr>
              <a:spLocks noChangeArrowheads="1"/>
            </p:cNvSpPr>
            <p:nvPr/>
          </p:nvSpPr>
          <p:spPr bwMode="auto">
            <a:xfrm>
              <a:off x="1879" y="3347"/>
              <a:ext cx="132" cy="6"/>
            </a:xfrm>
            <a:prstGeom prst="rect">
              <a:avLst/>
            </a:prstGeom>
            <a:solidFill>
              <a:srgbClr val="AB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227" name="Rectangle 443"/>
            <p:cNvSpPr>
              <a:spLocks noChangeArrowheads="1"/>
            </p:cNvSpPr>
            <p:nvPr/>
          </p:nvSpPr>
          <p:spPr bwMode="auto">
            <a:xfrm>
              <a:off x="1879" y="3353"/>
              <a:ext cx="132" cy="7"/>
            </a:xfrm>
            <a:prstGeom prst="rect">
              <a:avLst/>
            </a:prstGeom>
            <a:solidFill>
              <a:srgbClr val="AA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228" name="Rectangle 444"/>
            <p:cNvSpPr>
              <a:spLocks noChangeArrowheads="1"/>
            </p:cNvSpPr>
            <p:nvPr/>
          </p:nvSpPr>
          <p:spPr bwMode="auto">
            <a:xfrm>
              <a:off x="1879" y="3360"/>
              <a:ext cx="132" cy="13"/>
            </a:xfrm>
            <a:prstGeom prst="rect">
              <a:avLst/>
            </a:prstGeom>
            <a:solidFill>
              <a:srgbClr val="A8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229" name="Rectangle 445"/>
            <p:cNvSpPr>
              <a:spLocks noChangeArrowheads="1"/>
            </p:cNvSpPr>
            <p:nvPr/>
          </p:nvSpPr>
          <p:spPr bwMode="auto">
            <a:xfrm>
              <a:off x="1879" y="3373"/>
              <a:ext cx="132" cy="7"/>
            </a:xfrm>
            <a:prstGeom prst="rect">
              <a:avLst/>
            </a:prstGeom>
            <a:solidFill>
              <a:srgbClr val="A7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230" name="Rectangle 446"/>
            <p:cNvSpPr>
              <a:spLocks noChangeArrowheads="1"/>
            </p:cNvSpPr>
            <p:nvPr/>
          </p:nvSpPr>
          <p:spPr bwMode="auto">
            <a:xfrm>
              <a:off x="1879" y="3380"/>
              <a:ext cx="132" cy="6"/>
            </a:xfrm>
            <a:prstGeom prst="rect">
              <a:avLst/>
            </a:prstGeom>
            <a:solidFill>
              <a:srgbClr val="A5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231" name="Rectangle 447"/>
            <p:cNvSpPr>
              <a:spLocks noChangeArrowheads="1"/>
            </p:cNvSpPr>
            <p:nvPr/>
          </p:nvSpPr>
          <p:spPr bwMode="auto">
            <a:xfrm>
              <a:off x="1879" y="3386"/>
              <a:ext cx="132" cy="7"/>
            </a:xfrm>
            <a:prstGeom prst="rect">
              <a:avLst/>
            </a:prstGeom>
            <a:solidFill>
              <a:srgbClr val="A4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232" name="Rectangle 448"/>
            <p:cNvSpPr>
              <a:spLocks noChangeArrowheads="1"/>
            </p:cNvSpPr>
            <p:nvPr/>
          </p:nvSpPr>
          <p:spPr bwMode="auto">
            <a:xfrm>
              <a:off x="1879" y="3393"/>
              <a:ext cx="132" cy="13"/>
            </a:xfrm>
            <a:prstGeom prst="rect">
              <a:avLst/>
            </a:prstGeom>
            <a:solidFill>
              <a:srgbClr val="A2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233" name="Rectangle 449"/>
            <p:cNvSpPr>
              <a:spLocks noChangeArrowheads="1"/>
            </p:cNvSpPr>
            <p:nvPr/>
          </p:nvSpPr>
          <p:spPr bwMode="auto">
            <a:xfrm>
              <a:off x="1879" y="3406"/>
              <a:ext cx="132" cy="7"/>
            </a:xfrm>
            <a:prstGeom prst="rect">
              <a:avLst/>
            </a:prstGeom>
            <a:solidFill>
              <a:srgbClr val="A1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234" name="Rectangle 450"/>
            <p:cNvSpPr>
              <a:spLocks noChangeArrowheads="1"/>
            </p:cNvSpPr>
            <p:nvPr/>
          </p:nvSpPr>
          <p:spPr bwMode="auto">
            <a:xfrm>
              <a:off x="1879" y="3413"/>
              <a:ext cx="132" cy="6"/>
            </a:xfrm>
            <a:prstGeom prst="rect">
              <a:avLst/>
            </a:prstGeom>
            <a:solidFill>
              <a:srgbClr val="9F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235" name="Rectangle 451"/>
            <p:cNvSpPr>
              <a:spLocks noChangeArrowheads="1"/>
            </p:cNvSpPr>
            <p:nvPr/>
          </p:nvSpPr>
          <p:spPr bwMode="auto">
            <a:xfrm>
              <a:off x="1879" y="3419"/>
              <a:ext cx="132" cy="7"/>
            </a:xfrm>
            <a:prstGeom prst="rect">
              <a:avLst/>
            </a:prstGeom>
            <a:solidFill>
              <a:srgbClr val="9D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236" name="Rectangle 452"/>
            <p:cNvSpPr>
              <a:spLocks noChangeArrowheads="1"/>
            </p:cNvSpPr>
            <p:nvPr/>
          </p:nvSpPr>
          <p:spPr bwMode="auto">
            <a:xfrm>
              <a:off x="1879" y="3426"/>
              <a:ext cx="132" cy="6"/>
            </a:xfrm>
            <a:prstGeom prst="rect">
              <a:avLst/>
            </a:prstGeom>
            <a:solidFill>
              <a:srgbClr val="9C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237" name="Rectangle 453"/>
            <p:cNvSpPr>
              <a:spLocks noChangeArrowheads="1"/>
            </p:cNvSpPr>
            <p:nvPr/>
          </p:nvSpPr>
          <p:spPr bwMode="auto">
            <a:xfrm>
              <a:off x="1879" y="3432"/>
              <a:ext cx="132" cy="14"/>
            </a:xfrm>
            <a:prstGeom prst="rect">
              <a:avLst/>
            </a:prstGeom>
            <a:solidFill>
              <a:srgbClr val="9A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238" name="Rectangle 454"/>
            <p:cNvSpPr>
              <a:spLocks noChangeArrowheads="1"/>
            </p:cNvSpPr>
            <p:nvPr/>
          </p:nvSpPr>
          <p:spPr bwMode="auto">
            <a:xfrm>
              <a:off x="1879" y="3446"/>
              <a:ext cx="132" cy="6"/>
            </a:xfrm>
            <a:prstGeom prst="rect">
              <a:avLst/>
            </a:prstGeom>
            <a:solidFill>
              <a:srgbClr val="98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239" name="Rectangle 455"/>
            <p:cNvSpPr>
              <a:spLocks noChangeArrowheads="1"/>
            </p:cNvSpPr>
            <p:nvPr/>
          </p:nvSpPr>
          <p:spPr bwMode="auto">
            <a:xfrm>
              <a:off x="1879" y="3452"/>
              <a:ext cx="132" cy="7"/>
            </a:xfrm>
            <a:prstGeom prst="rect">
              <a:avLst/>
            </a:prstGeom>
            <a:solidFill>
              <a:srgbClr val="97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240" name="Rectangle 456"/>
            <p:cNvSpPr>
              <a:spLocks noChangeArrowheads="1"/>
            </p:cNvSpPr>
            <p:nvPr/>
          </p:nvSpPr>
          <p:spPr bwMode="auto">
            <a:xfrm>
              <a:off x="1879" y="3459"/>
              <a:ext cx="132" cy="6"/>
            </a:xfrm>
            <a:prstGeom prst="rect">
              <a:avLst/>
            </a:prstGeom>
            <a:solidFill>
              <a:srgbClr val="95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241" name="Rectangle 457"/>
            <p:cNvSpPr>
              <a:spLocks noChangeArrowheads="1"/>
            </p:cNvSpPr>
            <p:nvPr/>
          </p:nvSpPr>
          <p:spPr bwMode="auto">
            <a:xfrm>
              <a:off x="1879" y="3465"/>
              <a:ext cx="132" cy="14"/>
            </a:xfrm>
            <a:prstGeom prst="rect">
              <a:avLst/>
            </a:prstGeom>
            <a:solidFill>
              <a:srgbClr val="94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242" name="Rectangle 458"/>
            <p:cNvSpPr>
              <a:spLocks noChangeArrowheads="1"/>
            </p:cNvSpPr>
            <p:nvPr/>
          </p:nvSpPr>
          <p:spPr bwMode="auto">
            <a:xfrm>
              <a:off x="1879" y="3479"/>
              <a:ext cx="132" cy="6"/>
            </a:xfrm>
            <a:prstGeom prst="rect">
              <a:avLst/>
            </a:prstGeom>
            <a:solidFill>
              <a:srgbClr val="92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243" name="Rectangle 459"/>
            <p:cNvSpPr>
              <a:spLocks noChangeArrowheads="1"/>
            </p:cNvSpPr>
            <p:nvPr/>
          </p:nvSpPr>
          <p:spPr bwMode="auto">
            <a:xfrm>
              <a:off x="1879" y="3485"/>
              <a:ext cx="132" cy="7"/>
            </a:xfrm>
            <a:prstGeom prst="rect">
              <a:avLst/>
            </a:prstGeom>
            <a:solidFill>
              <a:srgbClr val="91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244" name="Rectangle 460"/>
            <p:cNvSpPr>
              <a:spLocks noChangeArrowheads="1"/>
            </p:cNvSpPr>
            <p:nvPr/>
          </p:nvSpPr>
          <p:spPr bwMode="auto">
            <a:xfrm>
              <a:off x="1879" y="3492"/>
              <a:ext cx="132" cy="6"/>
            </a:xfrm>
            <a:prstGeom prst="rect">
              <a:avLst/>
            </a:prstGeom>
            <a:solidFill>
              <a:srgbClr val="8F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245" name="Rectangle 461"/>
            <p:cNvSpPr>
              <a:spLocks noChangeArrowheads="1"/>
            </p:cNvSpPr>
            <p:nvPr/>
          </p:nvSpPr>
          <p:spPr bwMode="auto">
            <a:xfrm>
              <a:off x="1879" y="3498"/>
              <a:ext cx="132" cy="7"/>
            </a:xfrm>
            <a:prstGeom prst="rect">
              <a:avLst/>
            </a:prstGeom>
            <a:solidFill>
              <a:srgbClr val="8E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246" name="Rectangle 462"/>
            <p:cNvSpPr>
              <a:spLocks noChangeArrowheads="1"/>
            </p:cNvSpPr>
            <p:nvPr/>
          </p:nvSpPr>
          <p:spPr bwMode="auto">
            <a:xfrm>
              <a:off x="1879" y="3505"/>
              <a:ext cx="132" cy="13"/>
            </a:xfrm>
            <a:prstGeom prst="rect">
              <a:avLst/>
            </a:prstGeom>
            <a:solidFill>
              <a:srgbClr val="8C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247" name="Rectangle 463"/>
            <p:cNvSpPr>
              <a:spLocks noChangeArrowheads="1"/>
            </p:cNvSpPr>
            <p:nvPr/>
          </p:nvSpPr>
          <p:spPr bwMode="auto">
            <a:xfrm>
              <a:off x="1879" y="3518"/>
              <a:ext cx="132" cy="7"/>
            </a:xfrm>
            <a:prstGeom prst="rect">
              <a:avLst/>
            </a:prstGeom>
            <a:solidFill>
              <a:srgbClr val="8B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248" name="Rectangle 464"/>
            <p:cNvSpPr>
              <a:spLocks noChangeArrowheads="1"/>
            </p:cNvSpPr>
            <p:nvPr/>
          </p:nvSpPr>
          <p:spPr bwMode="auto">
            <a:xfrm>
              <a:off x="1879" y="3525"/>
              <a:ext cx="132" cy="6"/>
            </a:xfrm>
            <a:prstGeom prst="rect">
              <a:avLst/>
            </a:prstGeom>
            <a:solidFill>
              <a:srgbClr val="8A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249" name="Rectangle 465"/>
            <p:cNvSpPr>
              <a:spLocks noChangeArrowheads="1"/>
            </p:cNvSpPr>
            <p:nvPr/>
          </p:nvSpPr>
          <p:spPr bwMode="auto">
            <a:xfrm>
              <a:off x="1879" y="3531"/>
              <a:ext cx="132" cy="7"/>
            </a:xfrm>
            <a:prstGeom prst="rect">
              <a:avLst/>
            </a:prstGeom>
            <a:solidFill>
              <a:srgbClr val="88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250" name="Rectangle 466"/>
            <p:cNvSpPr>
              <a:spLocks noChangeArrowheads="1"/>
            </p:cNvSpPr>
            <p:nvPr/>
          </p:nvSpPr>
          <p:spPr bwMode="auto">
            <a:xfrm>
              <a:off x="1879" y="3538"/>
              <a:ext cx="132" cy="13"/>
            </a:xfrm>
            <a:prstGeom prst="rect">
              <a:avLst/>
            </a:prstGeom>
            <a:solidFill>
              <a:srgbClr val="88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251" name="Rectangle 467"/>
            <p:cNvSpPr>
              <a:spLocks noChangeArrowheads="1"/>
            </p:cNvSpPr>
            <p:nvPr/>
          </p:nvSpPr>
          <p:spPr bwMode="auto">
            <a:xfrm>
              <a:off x="1879" y="3551"/>
              <a:ext cx="132" cy="7"/>
            </a:xfrm>
            <a:prstGeom prst="rect">
              <a:avLst/>
            </a:prstGeom>
            <a:solidFill>
              <a:srgbClr val="86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252" name="Rectangle 468"/>
            <p:cNvSpPr>
              <a:spLocks noChangeArrowheads="1"/>
            </p:cNvSpPr>
            <p:nvPr/>
          </p:nvSpPr>
          <p:spPr bwMode="auto">
            <a:xfrm>
              <a:off x="1879" y="3558"/>
              <a:ext cx="132" cy="6"/>
            </a:xfrm>
            <a:prstGeom prst="rect">
              <a:avLst/>
            </a:prstGeom>
            <a:solidFill>
              <a:srgbClr val="85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253" name="Rectangle 469"/>
            <p:cNvSpPr>
              <a:spLocks noChangeArrowheads="1"/>
            </p:cNvSpPr>
            <p:nvPr/>
          </p:nvSpPr>
          <p:spPr bwMode="auto">
            <a:xfrm>
              <a:off x="1879" y="3564"/>
              <a:ext cx="132" cy="7"/>
            </a:xfrm>
            <a:prstGeom prst="rect">
              <a:avLst/>
            </a:prstGeom>
            <a:solidFill>
              <a:srgbClr val="84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254" name="Rectangle 470"/>
            <p:cNvSpPr>
              <a:spLocks noChangeArrowheads="1"/>
            </p:cNvSpPr>
            <p:nvPr/>
          </p:nvSpPr>
          <p:spPr bwMode="auto">
            <a:xfrm>
              <a:off x="1879" y="3571"/>
              <a:ext cx="132" cy="13"/>
            </a:xfrm>
            <a:prstGeom prst="rect">
              <a:avLst/>
            </a:prstGeom>
            <a:solidFill>
              <a:srgbClr val="84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255" name="Rectangle 471"/>
            <p:cNvSpPr>
              <a:spLocks noChangeArrowheads="1"/>
            </p:cNvSpPr>
            <p:nvPr/>
          </p:nvSpPr>
          <p:spPr bwMode="auto">
            <a:xfrm>
              <a:off x="1879" y="3584"/>
              <a:ext cx="132" cy="7"/>
            </a:xfrm>
            <a:prstGeom prst="rect">
              <a:avLst/>
            </a:prstGeom>
            <a:solidFill>
              <a:srgbClr val="83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256" name="Rectangle 472"/>
            <p:cNvSpPr>
              <a:spLocks noChangeArrowheads="1"/>
            </p:cNvSpPr>
            <p:nvPr/>
          </p:nvSpPr>
          <p:spPr bwMode="auto">
            <a:xfrm>
              <a:off x="1879" y="3591"/>
              <a:ext cx="132" cy="6"/>
            </a:xfrm>
            <a:prstGeom prst="rect">
              <a:avLst/>
            </a:prstGeom>
            <a:solidFill>
              <a:srgbClr val="82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257" name="Rectangle 473"/>
            <p:cNvSpPr>
              <a:spLocks noChangeArrowheads="1"/>
            </p:cNvSpPr>
            <p:nvPr/>
          </p:nvSpPr>
          <p:spPr bwMode="auto">
            <a:xfrm>
              <a:off x="1879" y="3597"/>
              <a:ext cx="132" cy="7"/>
            </a:xfrm>
            <a:prstGeom prst="rect">
              <a:avLst/>
            </a:prstGeom>
            <a:solidFill>
              <a:srgbClr val="81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258" name="Rectangle 474"/>
            <p:cNvSpPr>
              <a:spLocks noChangeArrowheads="1"/>
            </p:cNvSpPr>
            <p:nvPr/>
          </p:nvSpPr>
          <p:spPr bwMode="auto">
            <a:xfrm>
              <a:off x="1879" y="3604"/>
              <a:ext cx="132" cy="7"/>
            </a:xfrm>
            <a:prstGeom prst="rect">
              <a:avLst/>
            </a:prstGeom>
            <a:solidFill>
              <a:srgbClr val="81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259" name="Rectangle 475"/>
            <p:cNvSpPr>
              <a:spLocks noChangeArrowheads="1"/>
            </p:cNvSpPr>
            <p:nvPr/>
          </p:nvSpPr>
          <p:spPr bwMode="auto">
            <a:xfrm>
              <a:off x="1879" y="3611"/>
              <a:ext cx="132" cy="13"/>
            </a:xfrm>
            <a:prstGeom prst="rect">
              <a:avLst/>
            </a:prstGeom>
            <a:solidFill>
              <a:srgbClr val="8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260" name="Rectangle 476"/>
            <p:cNvSpPr>
              <a:spLocks noChangeArrowheads="1"/>
            </p:cNvSpPr>
            <p:nvPr/>
          </p:nvSpPr>
          <p:spPr bwMode="auto">
            <a:xfrm>
              <a:off x="1879" y="3624"/>
              <a:ext cx="132" cy="6"/>
            </a:xfrm>
            <a:prstGeom prst="rect">
              <a:avLst/>
            </a:prstGeom>
            <a:solidFill>
              <a:srgbClr val="8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261" name="Rectangle 477"/>
            <p:cNvSpPr>
              <a:spLocks noChangeArrowheads="1"/>
            </p:cNvSpPr>
            <p:nvPr/>
          </p:nvSpPr>
          <p:spPr bwMode="auto">
            <a:xfrm>
              <a:off x="1879" y="3630"/>
              <a:ext cx="132" cy="7"/>
            </a:xfrm>
            <a:prstGeom prst="rect">
              <a:avLst/>
            </a:prstGeom>
            <a:solidFill>
              <a:srgbClr val="7F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262" name="Rectangle 478"/>
            <p:cNvSpPr>
              <a:spLocks noChangeArrowheads="1"/>
            </p:cNvSpPr>
            <p:nvPr/>
          </p:nvSpPr>
          <p:spPr bwMode="auto">
            <a:xfrm>
              <a:off x="1879" y="3637"/>
              <a:ext cx="132" cy="7"/>
            </a:xfrm>
            <a:prstGeom prst="rect">
              <a:avLst/>
            </a:prstGeom>
            <a:solidFill>
              <a:srgbClr val="7F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263" name="Rectangle 479"/>
            <p:cNvSpPr>
              <a:spLocks noChangeArrowheads="1"/>
            </p:cNvSpPr>
            <p:nvPr/>
          </p:nvSpPr>
          <p:spPr bwMode="auto">
            <a:xfrm>
              <a:off x="1879" y="3644"/>
              <a:ext cx="132" cy="13"/>
            </a:xfrm>
            <a:prstGeom prst="rect">
              <a:avLst/>
            </a:prstGeom>
            <a:solidFill>
              <a:srgbClr val="7E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264" name="Rectangle 480"/>
            <p:cNvSpPr>
              <a:spLocks noChangeArrowheads="1"/>
            </p:cNvSpPr>
            <p:nvPr/>
          </p:nvSpPr>
          <p:spPr bwMode="auto">
            <a:xfrm>
              <a:off x="1879" y="3657"/>
              <a:ext cx="132" cy="6"/>
            </a:xfrm>
            <a:prstGeom prst="rect">
              <a:avLst/>
            </a:prstGeom>
            <a:solidFill>
              <a:srgbClr val="7E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265" name="Rectangle 481"/>
            <p:cNvSpPr>
              <a:spLocks noChangeArrowheads="1"/>
            </p:cNvSpPr>
            <p:nvPr/>
          </p:nvSpPr>
          <p:spPr bwMode="auto">
            <a:xfrm>
              <a:off x="1879" y="3663"/>
              <a:ext cx="132" cy="7"/>
            </a:xfrm>
            <a:prstGeom prst="rect">
              <a:avLst/>
            </a:prstGeom>
            <a:solidFill>
              <a:srgbClr val="7E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9266" name="Freeform 482"/>
          <p:cNvSpPr>
            <a:spLocks/>
          </p:cNvSpPr>
          <p:nvPr/>
        </p:nvSpPr>
        <p:spPr bwMode="auto">
          <a:xfrm>
            <a:off x="2982913" y="4976813"/>
            <a:ext cx="198437" cy="838200"/>
          </a:xfrm>
          <a:custGeom>
            <a:avLst/>
            <a:gdLst/>
            <a:ahLst/>
            <a:cxnLst>
              <a:cxn ang="0">
                <a:pos x="0" y="330"/>
              </a:cxn>
              <a:cxn ang="0">
                <a:pos x="0" y="0"/>
              </a:cxn>
              <a:cxn ang="0">
                <a:pos x="125" y="198"/>
              </a:cxn>
              <a:cxn ang="0">
                <a:pos x="125" y="528"/>
              </a:cxn>
              <a:cxn ang="0">
                <a:pos x="0" y="330"/>
              </a:cxn>
            </a:cxnLst>
            <a:rect l="0" t="0" r="r" b="b"/>
            <a:pathLst>
              <a:path w="125" h="528">
                <a:moveTo>
                  <a:pt x="0" y="330"/>
                </a:moveTo>
                <a:lnTo>
                  <a:pt x="0" y="0"/>
                </a:lnTo>
                <a:lnTo>
                  <a:pt x="125" y="198"/>
                </a:lnTo>
                <a:lnTo>
                  <a:pt x="125" y="528"/>
                </a:lnTo>
                <a:lnTo>
                  <a:pt x="0" y="330"/>
                </a:lnTo>
                <a:close/>
              </a:path>
            </a:pathLst>
          </a:custGeom>
          <a:noFill/>
          <a:ln w="11113">
            <a:solidFill>
              <a:srgbClr val="FDE219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3" name="Group 483"/>
          <p:cNvGrpSpPr>
            <a:grpSpLocks/>
          </p:cNvGrpSpPr>
          <p:nvPr/>
        </p:nvGrpSpPr>
        <p:grpSpPr bwMode="auto">
          <a:xfrm>
            <a:off x="2982913" y="4976813"/>
            <a:ext cx="523875" cy="325437"/>
            <a:chOff x="1879" y="3135"/>
            <a:chExt cx="330" cy="205"/>
          </a:xfrm>
        </p:grpSpPr>
        <p:sp>
          <p:nvSpPr>
            <p:cNvPr id="119268" name="Rectangle 484"/>
            <p:cNvSpPr>
              <a:spLocks noChangeArrowheads="1"/>
            </p:cNvSpPr>
            <p:nvPr/>
          </p:nvSpPr>
          <p:spPr bwMode="auto">
            <a:xfrm>
              <a:off x="1879" y="3135"/>
              <a:ext cx="330" cy="7"/>
            </a:xfrm>
            <a:prstGeom prst="rect">
              <a:avLst/>
            </a:prstGeom>
            <a:solidFill>
              <a:srgbClr val="BE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269" name="Rectangle 485"/>
            <p:cNvSpPr>
              <a:spLocks noChangeArrowheads="1"/>
            </p:cNvSpPr>
            <p:nvPr/>
          </p:nvSpPr>
          <p:spPr bwMode="auto">
            <a:xfrm>
              <a:off x="1879" y="3142"/>
              <a:ext cx="330" cy="7"/>
            </a:xfrm>
            <a:prstGeom prst="rect">
              <a:avLst/>
            </a:prstGeom>
            <a:solidFill>
              <a:srgbClr val="BE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270" name="Rectangle 486"/>
            <p:cNvSpPr>
              <a:spLocks noChangeArrowheads="1"/>
            </p:cNvSpPr>
            <p:nvPr/>
          </p:nvSpPr>
          <p:spPr bwMode="auto">
            <a:xfrm>
              <a:off x="1879" y="3149"/>
              <a:ext cx="330" cy="6"/>
            </a:xfrm>
            <a:prstGeom prst="rect">
              <a:avLst/>
            </a:prstGeom>
            <a:solidFill>
              <a:srgbClr val="BD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271" name="Rectangle 487"/>
            <p:cNvSpPr>
              <a:spLocks noChangeArrowheads="1"/>
            </p:cNvSpPr>
            <p:nvPr/>
          </p:nvSpPr>
          <p:spPr bwMode="auto">
            <a:xfrm>
              <a:off x="1879" y="3155"/>
              <a:ext cx="330" cy="7"/>
            </a:xfrm>
            <a:prstGeom prst="rect">
              <a:avLst/>
            </a:prstGeom>
            <a:solidFill>
              <a:srgbClr val="BC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272" name="Rectangle 488"/>
            <p:cNvSpPr>
              <a:spLocks noChangeArrowheads="1"/>
            </p:cNvSpPr>
            <p:nvPr/>
          </p:nvSpPr>
          <p:spPr bwMode="auto">
            <a:xfrm>
              <a:off x="1879" y="3162"/>
              <a:ext cx="330" cy="6"/>
            </a:xfrm>
            <a:prstGeom prst="rect">
              <a:avLst/>
            </a:prstGeom>
            <a:solidFill>
              <a:srgbClr val="BB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273" name="Rectangle 489"/>
            <p:cNvSpPr>
              <a:spLocks noChangeArrowheads="1"/>
            </p:cNvSpPr>
            <p:nvPr/>
          </p:nvSpPr>
          <p:spPr bwMode="auto">
            <a:xfrm>
              <a:off x="1879" y="3168"/>
              <a:ext cx="330" cy="7"/>
            </a:xfrm>
            <a:prstGeom prst="rect">
              <a:avLst/>
            </a:prstGeom>
            <a:solidFill>
              <a:srgbClr val="BA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274" name="Rectangle 490"/>
            <p:cNvSpPr>
              <a:spLocks noChangeArrowheads="1"/>
            </p:cNvSpPr>
            <p:nvPr/>
          </p:nvSpPr>
          <p:spPr bwMode="auto">
            <a:xfrm>
              <a:off x="1879" y="3175"/>
              <a:ext cx="330" cy="7"/>
            </a:xfrm>
            <a:prstGeom prst="rect">
              <a:avLst/>
            </a:prstGeom>
            <a:solidFill>
              <a:srgbClr val="B9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275" name="Rectangle 491"/>
            <p:cNvSpPr>
              <a:spLocks noChangeArrowheads="1"/>
            </p:cNvSpPr>
            <p:nvPr/>
          </p:nvSpPr>
          <p:spPr bwMode="auto">
            <a:xfrm>
              <a:off x="1879" y="3182"/>
              <a:ext cx="330" cy="6"/>
            </a:xfrm>
            <a:prstGeom prst="rect">
              <a:avLst/>
            </a:prstGeom>
            <a:solidFill>
              <a:srgbClr val="B7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276" name="Rectangle 492"/>
            <p:cNvSpPr>
              <a:spLocks noChangeArrowheads="1"/>
            </p:cNvSpPr>
            <p:nvPr/>
          </p:nvSpPr>
          <p:spPr bwMode="auto">
            <a:xfrm>
              <a:off x="1879" y="3188"/>
              <a:ext cx="330" cy="7"/>
            </a:xfrm>
            <a:prstGeom prst="rect">
              <a:avLst/>
            </a:prstGeom>
            <a:solidFill>
              <a:srgbClr val="B5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277" name="Rectangle 493"/>
            <p:cNvSpPr>
              <a:spLocks noChangeArrowheads="1"/>
            </p:cNvSpPr>
            <p:nvPr/>
          </p:nvSpPr>
          <p:spPr bwMode="auto">
            <a:xfrm>
              <a:off x="1879" y="3195"/>
              <a:ext cx="330" cy="6"/>
            </a:xfrm>
            <a:prstGeom prst="rect">
              <a:avLst/>
            </a:prstGeom>
            <a:solidFill>
              <a:srgbClr val="B3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278" name="Rectangle 494"/>
            <p:cNvSpPr>
              <a:spLocks noChangeArrowheads="1"/>
            </p:cNvSpPr>
            <p:nvPr/>
          </p:nvSpPr>
          <p:spPr bwMode="auto">
            <a:xfrm>
              <a:off x="1879" y="3201"/>
              <a:ext cx="330" cy="7"/>
            </a:xfrm>
            <a:prstGeom prst="rect">
              <a:avLst/>
            </a:prstGeom>
            <a:solidFill>
              <a:srgbClr val="B1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279" name="Rectangle 495"/>
            <p:cNvSpPr>
              <a:spLocks noChangeArrowheads="1"/>
            </p:cNvSpPr>
            <p:nvPr/>
          </p:nvSpPr>
          <p:spPr bwMode="auto">
            <a:xfrm>
              <a:off x="1879" y="3208"/>
              <a:ext cx="330" cy="7"/>
            </a:xfrm>
            <a:prstGeom prst="rect">
              <a:avLst/>
            </a:prstGeom>
            <a:solidFill>
              <a:srgbClr val="AE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280" name="Rectangle 496"/>
            <p:cNvSpPr>
              <a:spLocks noChangeArrowheads="1"/>
            </p:cNvSpPr>
            <p:nvPr/>
          </p:nvSpPr>
          <p:spPr bwMode="auto">
            <a:xfrm>
              <a:off x="1879" y="3215"/>
              <a:ext cx="330" cy="6"/>
            </a:xfrm>
            <a:prstGeom prst="rect">
              <a:avLst/>
            </a:prstGeom>
            <a:solidFill>
              <a:srgbClr val="AB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281" name="Rectangle 497"/>
            <p:cNvSpPr>
              <a:spLocks noChangeArrowheads="1"/>
            </p:cNvSpPr>
            <p:nvPr/>
          </p:nvSpPr>
          <p:spPr bwMode="auto">
            <a:xfrm>
              <a:off x="1879" y="3221"/>
              <a:ext cx="330" cy="7"/>
            </a:xfrm>
            <a:prstGeom prst="rect">
              <a:avLst/>
            </a:prstGeom>
            <a:solidFill>
              <a:srgbClr val="A8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282" name="Rectangle 498"/>
            <p:cNvSpPr>
              <a:spLocks noChangeArrowheads="1"/>
            </p:cNvSpPr>
            <p:nvPr/>
          </p:nvSpPr>
          <p:spPr bwMode="auto">
            <a:xfrm>
              <a:off x="1879" y="3228"/>
              <a:ext cx="330" cy="6"/>
            </a:xfrm>
            <a:prstGeom prst="rect">
              <a:avLst/>
            </a:prstGeom>
            <a:solidFill>
              <a:srgbClr val="A5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283" name="Rectangle 499"/>
            <p:cNvSpPr>
              <a:spLocks noChangeArrowheads="1"/>
            </p:cNvSpPr>
            <p:nvPr/>
          </p:nvSpPr>
          <p:spPr bwMode="auto">
            <a:xfrm>
              <a:off x="1879" y="3234"/>
              <a:ext cx="330" cy="7"/>
            </a:xfrm>
            <a:prstGeom prst="rect">
              <a:avLst/>
            </a:prstGeom>
            <a:solidFill>
              <a:srgbClr val="A1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284" name="Rectangle 500"/>
            <p:cNvSpPr>
              <a:spLocks noChangeArrowheads="1"/>
            </p:cNvSpPr>
            <p:nvPr/>
          </p:nvSpPr>
          <p:spPr bwMode="auto">
            <a:xfrm>
              <a:off x="1879" y="3241"/>
              <a:ext cx="330" cy="7"/>
            </a:xfrm>
            <a:prstGeom prst="rect">
              <a:avLst/>
            </a:prstGeom>
            <a:solidFill>
              <a:srgbClr val="9E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285" name="Rectangle 501"/>
            <p:cNvSpPr>
              <a:spLocks noChangeArrowheads="1"/>
            </p:cNvSpPr>
            <p:nvPr/>
          </p:nvSpPr>
          <p:spPr bwMode="auto">
            <a:xfrm>
              <a:off x="1879" y="3248"/>
              <a:ext cx="330" cy="6"/>
            </a:xfrm>
            <a:prstGeom prst="rect">
              <a:avLst/>
            </a:prstGeom>
            <a:solidFill>
              <a:srgbClr val="9A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286" name="Rectangle 502"/>
            <p:cNvSpPr>
              <a:spLocks noChangeArrowheads="1"/>
            </p:cNvSpPr>
            <p:nvPr/>
          </p:nvSpPr>
          <p:spPr bwMode="auto">
            <a:xfrm>
              <a:off x="1879" y="3254"/>
              <a:ext cx="330" cy="7"/>
            </a:xfrm>
            <a:prstGeom prst="rect">
              <a:avLst/>
            </a:prstGeom>
            <a:solidFill>
              <a:srgbClr val="97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287" name="Rectangle 503"/>
            <p:cNvSpPr>
              <a:spLocks noChangeArrowheads="1"/>
            </p:cNvSpPr>
            <p:nvPr/>
          </p:nvSpPr>
          <p:spPr bwMode="auto">
            <a:xfrm>
              <a:off x="1879" y="3261"/>
              <a:ext cx="330" cy="6"/>
            </a:xfrm>
            <a:prstGeom prst="rect">
              <a:avLst/>
            </a:prstGeom>
            <a:solidFill>
              <a:srgbClr val="93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288" name="Rectangle 504"/>
            <p:cNvSpPr>
              <a:spLocks noChangeArrowheads="1"/>
            </p:cNvSpPr>
            <p:nvPr/>
          </p:nvSpPr>
          <p:spPr bwMode="auto">
            <a:xfrm>
              <a:off x="1879" y="3267"/>
              <a:ext cx="330" cy="7"/>
            </a:xfrm>
            <a:prstGeom prst="rect">
              <a:avLst/>
            </a:prstGeom>
            <a:solidFill>
              <a:srgbClr val="9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289" name="Rectangle 505"/>
            <p:cNvSpPr>
              <a:spLocks noChangeArrowheads="1"/>
            </p:cNvSpPr>
            <p:nvPr/>
          </p:nvSpPr>
          <p:spPr bwMode="auto">
            <a:xfrm>
              <a:off x="1879" y="3274"/>
              <a:ext cx="330" cy="7"/>
            </a:xfrm>
            <a:prstGeom prst="rect">
              <a:avLst/>
            </a:prstGeom>
            <a:solidFill>
              <a:srgbClr val="8D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290" name="Rectangle 506"/>
            <p:cNvSpPr>
              <a:spLocks noChangeArrowheads="1"/>
            </p:cNvSpPr>
            <p:nvPr/>
          </p:nvSpPr>
          <p:spPr bwMode="auto">
            <a:xfrm>
              <a:off x="1879" y="3281"/>
              <a:ext cx="330" cy="6"/>
            </a:xfrm>
            <a:prstGeom prst="rect">
              <a:avLst/>
            </a:prstGeom>
            <a:solidFill>
              <a:srgbClr val="8B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291" name="Rectangle 507"/>
            <p:cNvSpPr>
              <a:spLocks noChangeArrowheads="1"/>
            </p:cNvSpPr>
            <p:nvPr/>
          </p:nvSpPr>
          <p:spPr bwMode="auto">
            <a:xfrm>
              <a:off x="1879" y="3287"/>
              <a:ext cx="330" cy="7"/>
            </a:xfrm>
            <a:prstGeom prst="rect">
              <a:avLst/>
            </a:prstGeom>
            <a:solidFill>
              <a:srgbClr val="88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292" name="Rectangle 508"/>
            <p:cNvSpPr>
              <a:spLocks noChangeArrowheads="1"/>
            </p:cNvSpPr>
            <p:nvPr/>
          </p:nvSpPr>
          <p:spPr bwMode="auto">
            <a:xfrm>
              <a:off x="1879" y="3294"/>
              <a:ext cx="330" cy="6"/>
            </a:xfrm>
            <a:prstGeom prst="rect">
              <a:avLst/>
            </a:prstGeom>
            <a:solidFill>
              <a:srgbClr val="86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293" name="Rectangle 509"/>
            <p:cNvSpPr>
              <a:spLocks noChangeArrowheads="1"/>
            </p:cNvSpPr>
            <p:nvPr/>
          </p:nvSpPr>
          <p:spPr bwMode="auto">
            <a:xfrm>
              <a:off x="1879" y="3300"/>
              <a:ext cx="330" cy="7"/>
            </a:xfrm>
            <a:prstGeom prst="rect">
              <a:avLst/>
            </a:prstGeom>
            <a:solidFill>
              <a:srgbClr val="84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294" name="Rectangle 510"/>
            <p:cNvSpPr>
              <a:spLocks noChangeArrowheads="1"/>
            </p:cNvSpPr>
            <p:nvPr/>
          </p:nvSpPr>
          <p:spPr bwMode="auto">
            <a:xfrm>
              <a:off x="1879" y="3307"/>
              <a:ext cx="330" cy="7"/>
            </a:xfrm>
            <a:prstGeom prst="rect">
              <a:avLst/>
            </a:prstGeom>
            <a:solidFill>
              <a:srgbClr val="82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295" name="Rectangle 511"/>
            <p:cNvSpPr>
              <a:spLocks noChangeArrowheads="1"/>
            </p:cNvSpPr>
            <p:nvPr/>
          </p:nvSpPr>
          <p:spPr bwMode="auto">
            <a:xfrm>
              <a:off x="1879" y="3314"/>
              <a:ext cx="330" cy="6"/>
            </a:xfrm>
            <a:prstGeom prst="rect">
              <a:avLst/>
            </a:prstGeom>
            <a:solidFill>
              <a:srgbClr val="81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296" name="Rectangle 512"/>
            <p:cNvSpPr>
              <a:spLocks noChangeArrowheads="1"/>
            </p:cNvSpPr>
            <p:nvPr/>
          </p:nvSpPr>
          <p:spPr bwMode="auto">
            <a:xfrm>
              <a:off x="1879" y="3320"/>
              <a:ext cx="330" cy="7"/>
            </a:xfrm>
            <a:prstGeom prst="rect">
              <a:avLst/>
            </a:prstGeom>
            <a:solidFill>
              <a:srgbClr val="7F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297" name="Rectangle 513"/>
            <p:cNvSpPr>
              <a:spLocks noChangeArrowheads="1"/>
            </p:cNvSpPr>
            <p:nvPr/>
          </p:nvSpPr>
          <p:spPr bwMode="auto">
            <a:xfrm>
              <a:off x="1879" y="3327"/>
              <a:ext cx="330" cy="6"/>
            </a:xfrm>
            <a:prstGeom prst="rect">
              <a:avLst/>
            </a:prstGeom>
            <a:solidFill>
              <a:srgbClr val="7F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298" name="Rectangle 514"/>
            <p:cNvSpPr>
              <a:spLocks noChangeArrowheads="1"/>
            </p:cNvSpPr>
            <p:nvPr/>
          </p:nvSpPr>
          <p:spPr bwMode="auto">
            <a:xfrm>
              <a:off x="1879" y="3333"/>
              <a:ext cx="330" cy="7"/>
            </a:xfrm>
            <a:prstGeom prst="rect">
              <a:avLst/>
            </a:prstGeom>
            <a:solidFill>
              <a:srgbClr val="7E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9299" name="Freeform 515"/>
          <p:cNvSpPr>
            <a:spLocks/>
          </p:cNvSpPr>
          <p:nvPr/>
        </p:nvSpPr>
        <p:spPr bwMode="auto">
          <a:xfrm>
            <a:off x="2982913" y="4976813"/>
            <a:ext cx="512762" cy="314325"/>
          </a:xfrm>
          <a:custGeom>
            <a:avLst/>
            <a:gdLst/>
            <a:ahLst/>
            <a:cxnLst>
              <a:cxn ang="0">
                <a:pos x="323" y="198"/>
              </a:cxn>
              <a:cxn ang="0">
                <a:pos x="198" y="0"/>
              </a:cxn>
              <a:cxn ang="0">
                <a:pos x="0" y="0"/>
              </a:cxn>
              <a:cxn ang="0">
                <a:pos x="125" y="198"/>
              </a:cxn>
              <a:cxn ang="0">
                <a:pos x="323" y="198"/>
              </a:cxn>
            </a:cxnLst>
            <a:rect l="0" t="0" r="r" b="b"/>
            <a:pathLst>
              <a:path w="323" h="198">
                <a:moveTo>
                  <a:pt x="323" y="198"/>
                </a:moveTo>
                <a:lnTo>
                  <a:pt x="198" y="0"/>
                </a:lnTo>
                <a:lnTo>
                  <a:pt x="0" y="0"/>
                </a:lnTo>
                <a:lnTo>
                  <a:pt x="125" y="198"/>
                </a:lnTo>
                <a:lnTo>
                  <a:pt x="323" y="198"/>
                </a:lnTo>
                <a:close/>
              </a:path>
            </a:pathLst>
          </a:custGeom>
          <a:noFill/>
          <a:ln w="11113">
            <a:solidFill>
              <a:srgbClr val="FDE219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4" name="Group 516"/>
          <p:cNvGrpSpPr>
            <a:grpSpLocks/>
          </p:cNvGrpSpPr>
          <p:nvPr/>
        </p:nvGrpSpPr>
        <p:grpSpPr bwMode="auto">
          <a:xfrm>
            <a:off x="2855913" y="3698875"/>
            <a:ext cx="325437" cy="2116138"/>
            <a:chOff x="1799" y="2330"/>
            <a:chExt cx="205" cy="1333"/>
          </a:xfrm>
        </p:grpSpPr>
        <p:sp>
          <p:nvSpPr>
            <p:cNvPr id="119301" name="Rectangle 517"/>
            <p:cNvSpPr>
              <a:spLocks noChangeArrowheads="1"/>
            </p:cNvSpPr>
            <p:nvPr/>
          </p:nvSpPr>
          <p:spPr bwMode="auto">
            <a:xfrm>
              <a:off x="1799" y="2330"/>
              <a:ext cx="205" cy="20"/>
            </a:xfrm>
            <a:prstGeom prst="rect">
              <a:avLst/>
            </a:prstGeom>
            <a:solidFill>
              <a:srgbClr val="FFCF0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302" name="Rectangle 518"/>
            <p:cNvSpPr>
              <a:spLocks noChangeArrowheads="1"/>
            </p:cNvSpPr>
            <p:nvPr/>
          </p:nvSpPr>
          <p:spPr bwMode="auto">
            <a:xfrm>
              <a:off x="1799" y="2350"/>
              <a:ext cx="205" cy="20"/>
            </a:xfrm>
            <a:prstGeom prst="rect">
              <a:avLst/>
            </a:prstGeom>
            <a:solidFill>
              <a:srgbClr val="FFCF0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303" name="Rectangle 519"/>
            <p:cNvSpPr>
              <a:spLocks noChangeArrowheads="1"/>
            </p:cNvSpPr>
            <p:nvPr/>
          </p:nvSpPr>
          <p:spPr bwMode="auto">
            <a:xfrm>
              <a:off x="1799" y="2370"/>
              <a:ext cx="205" cy="26"/>
            </a:xfrm>
            <a:prstGeom prst="rect">
              <a:avLst/>
            </a:prstGeom>
            <a:solidFill>
              <a:srgbClr val="FFCF0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304" name="Rectangle 520"/>
            <p:cNvSpPr>
              <a:spLocks noChangeArrowheads="1"/>
            </p:cNvSpPr>
            <p:nvPr/>
          </p:nvSpPr>
          <p:spPr bwMode="auto">
            <a:xfrm>
              <a:off x="1799" y="2396"/>
              <a:ext cx="205" cy="20"/>
            </a:xfrm>
            <a:prstGeom prst="rect">
              <a:avLst/>
            </a:prstGeom>
            <a:solidFill>
              <a:srgbClr val="FFCF0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305" name="Rectangle 521"/>
            <p:cNvSpPr>
              <a:spLocks noChangeArrowheads="1"/>
            </p:cNvSpPr>
            <p:nvPr/>
          </p:nvSpPr>
          <p:spPr bwMode="auto">
            <a:xfrm>
              <a:off x="1799" y="2416"/>
              <a:ext cx="205" cy="20"/>
            </a:xfrm>
            <a:prstGeom prst="rect">
              <a:avLst/>
            </a:prstGeom>
            <a:solidFill>
              <a:srgbClr val="FFCF0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306" name="Rectangle 522"/>
            <p:cNvSpPr>
              <a:spLocks noChangeArrowheads="1"/>
            </p:cNvSpPr>
            <p:nvPr/>
          </p:nvSpPr>
          <p:spPr bwMode="auto">
            <a:xfrm>
              <a:off x="1799" y="2436"/>
              <a:ext cx="205" cy="19"/>
            </a:xfrm>
            <a:prstGeom prst="rect">
              <a:avLst/>
            </a:prstGeom>
            <a:solidFill>
              <a:srgbClr val="FFCF0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307" name="Rectangle 523"/>
            <p:cNvSpPr>
              <a:spLocks noChangeArrowheads="1"/>
            </p:cNvSpPr>
            <p:nvPr/>
          </p:nvSpPr>
          <p:spPr bwMode="auto">
            <a:xfrm>
              <a:off x="1799" y="2455"/>
              <a:ext cx="205" cy="20"/>
            </a:xfrm>
            <a:prstGeom prst="rect">
              <a:avLst/>
            </a:prstGeom>
            <a:solidFill>
              <a:srgbClr val="FFCF0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308" name="Rectangle 524"/>
            <p:cNvSpPr>
              <a:spLocks noChangeArrowheads="1"/>
            </p:cNvSpPr>
            <p:nvPr/>
          </p:nvSpPr>
          <p:spPr bwMode="auto">
            <a:xfrm>
              <a:off x="1799" y="2475"/>
              <a:ext cx="205" cy="27"/>
            </a:xfrm>
            <a:prstGeom prst="rect">
              <a:avLst/>
            </a:prstGeom>
            <a:solidFill>
              <a:srgbClr val="FFCF0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309" name="Rectangle 525"/>
            <p:cNvSpPr>
              <a:spLocks noChangeArrowheads="1"/>
            </p:cNvSpPr>
            <p:nvPr/>
          </p:nvSpPr>
          <p:spPr bwMode="auto">
            <a:xfrm>
              <a:off x="1799" y="2502"/>
              <a:ext cx="205" cy="19"/>
            </a:xfrm>
            <a:prstGeom prst="rect">
              <a:avLst/>
            </a:prstGeom>
            <a:solidFill>
              <a:srgbClr val="FFCF0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310" name="Rectangle 526"/>
            <p:cNvSpPr>
              <a:spLocks noChangeArrowheads="1"/>
            </p:cNvSpPr>
            <p:nvPr/>
          </p:nvSpPr>
          <p:spPr bwMode="auto">
            <a:xfrm>
              <a:off x="1799" y="2521"/>
              <a:ext cx="205" cy="20"/>
            </a:xfrm>
            <a:prstGeom prst="rect">
              <a:avLst/>
            </a:prstGeom>
            <a:solidFill>
              <a:srgbClr val="FFCF0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311" name="Rectangle 527"/>
            <p:cNvSpPr>
              <a:spLocks noChangeArrowheads="1"/>
            </p:cNvSpPr>
            <p:nvPr/>
          </p:nvSpPr>
          <p:spPr bwMode="auto">
            <a:xfrm>
              <a:off x="1799" y="2541"/>
              <a:ext cx="205" cy="20"/>
            </a:xfrm>
            <a:prstGeom prst="rect">
              <a:avLst/>
            </a:prstGeom>
            <a:solidFill>
              <a:srgbClr val="FFCF1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312" name="Rectangle 528"/>
            <p:cNvSpPr>
              <a:spLocks noChangeArrowheads="1"/>
            </p:cNvSpPr>
            <p:nvPr/>
          </p:nvSpPr>
          <p:spPr bwMode="auto">
            <a:xfrm>
              <a:off x="1799" y="2561"/>
              <a:ext cx="205" cy="20"/>
            </a:xfrm>
            <a:prstGeom prst="rect">
              <a:avLst/>
            </a:prstGeom>
            <a:solidFill>
              <a:srgbClr val="FFD01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313" name="Rectangle 529"/>
            <p:cNvSpPr>
              <a:spLocks noChangeArrowheads="1"/>
            </p:cNvSpPr>
            <p:nvPr/>
          </p:nvSpPr>
          <p:spPr bwMode="auto">
            <a:xfrm>
              <a:off x="1799" y="2581"/>
              <a:ext cx="205" cy="26"/>
            </a:xfrm>
            <a:prstGeom prst="rect">
              <a:avLst/>
            </a:prstGeom>
            <a:solidFill>
              <a:srgbClr val="FFD01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314" name="Rectangle 530"/>
            <p:cNvSpPr>
              <a:spLocks noChangeArrowheads="1"/>
            </p:cNvSpPr>
            <p:nvPr/>
          </p:nvSpPr>
          <p:spPr bwMode="auto">
            <a:xfrm>
              <a:off x="1799" y="2607"/>
              <a:ext cx="205" cy="20"/>
            </a:xfrm>
            <a:prstGeom prst="rect">
              <a:avLst/>
            </a:prstGeom>
            <a:solidFill>
              <a:srgbClr val="FFD01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315" name="Rectangle 531"/>
            <p:cNvSpPr>
              <a:spLocks noChangeArrowheads="1"/>
            </p:cNvSpPr>
            <p:nvPr/>
          </p:nvSpPr>
          <p:spPr bwMode="auto">
            <a:xfrm>
              <a:off x="1799" y="2627"/>
              <a:ext cx="205" cy="20"/>
            </a:xfrm>
            <a:prstGeom prst="rect">
              <a:avLst/>
            </a:prstGeom>
            <a:solidFill>
              <a:srgbClr val="FFD01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316" name="Rectangle 532"/>
            <p:cNvSpPr>
              <a:spLocks noChangeArrowheads="1"/>
            </p:cNvSpPr>
            <p:nvPr/>
          </p:nvSpPr>
          <p:spPr bwMode="auto">
            <a:xfrm>
              <a:off x="1799" y="2647"/>
              <a:ext cx="205" cy="20"/>
            </a:xfrm>
            <a:prstGeom prst="rect">
              <a:avLst/>
            </a:prstGeom>
            <a:solidFill>
              <a:srgbClr val="FFD01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317" name="Rectangle 533"/>
            <p:cNvSpPr>
              <a:spLocks noChangeArrowheads="1"/>
            </p:cNvSpPr>
            <p:nvPr/>
          </p:nvSpPr>
          <p:spPr bwMode="auto">
            <a:xfrm>
              <a:off x="1799" y="2667"/>
              <a:ext cx="205" cy="26"/>
            </a:xfrm>
            <a:prstGeom prst="rect">
              <a:avLst/>
            </a:prstGeom>
            <a:solidFill>
              <a:srgbClr val="FFD01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318" name="Rectangle 534"/>
            <p:cNvSpPr>
              <a:spLocks noChangeArrowheads="1"/>
            </p:cNvSpPr>
            <p:nvPr/>
          </p:nvSpPr>
          <p:spPr bwMode="auto">
            <a:xfrm>
              <a:off x="1799" y="2693"/>
              <a:ext cx="205" cy="20"/>
            </a:xfrm>
            <a:prstGeom prst="rect">
              <a:avLst/>
            </a:prstGeom>
            <a:solidFill>
              <a:srgbClr val="FFD11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319" name="Rectangle 535"/>
            <p:cNvSpPr>
              <a:spLocks noChangeArrowheads="1"/>
            </p:cNvSpPr>
            <p:nvPr/>
          </p:nvSpPr>
          <p:spPr bwMode="auto">
            <a:xfrm>
              <a:off x="1799" y="2713"/>
              <a:ext cx="205" cy="20"/>
            </a:xfrm>
            <a:prstGeom prst="rect">
              <a:avLst/>
            </a:prstGeom>
            <a:solidFill>
              <a:srgbClr val="FFD11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320" name="Rectangle 536"/>
            <p:cNvSpPr>
              <a:spLocks noChangeArrowheads="1"/>
            </p:cNvSpPr>
            <p:nvPr/>
          </p:nvSpPr>
          <p:spPr bwMode="auto">
            <a:xfrm>
              <a:off x="1799" y="2733"/>
              <a:ext cx="205" cy="19"/>
            </a:xfrm>
            <a:prstGeom prst="rect">
              <a:avLst/>
            </a:prstGeom>
            <a:solidFill>
              <a:srgbClr val="FFD11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321" name="Rectangle 537"/>
            <p:cNvSpPr>
              <a:spLocks noChangeArrowheads="1"/>
            </p:cNvSpPr>
            <p:nvPr/>
          </p:nvSpPr>
          <p:spPr bwMode="auto">
            <a:xfrm>
              <a:off x="1799" y="2752"/>
              <a:ext cx="205" cy="20"/>
            </a:xfrm>
            <a:prstGeom prst="rect">
              <a:avLst/>
            </a:prstGeom>
            <a:solidFill>
              <a:srgbClr val="FFD11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322" name="Rectangle 538"/>
            <p:cNvSpPr>
              <a:spLocks noChangeArrowheads="1"/>
            </p:cNvSpPr>
            <p:nvPr/>
          </p:nvSpPr>
          <p:spPr bwMode="auto">
            <a:xfrm>
              <a:off x="1799" y="2772"/>
              <a:ext cx="205" cy="27"/>
            </a:xfrm>
            <a:prstGeom prst="rect">
              <a:avLst/>
            </a:prstGeom>
            <a:solidFill>
              <a:srgbClr val="FFD21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323" name="Rectangle 539"/>
            <p:cNvSpPr>
              <a:spLocks noChangeArrowheads="1"/>
            </p:cNvSpPr>
            <p:nvPr/>
          </p:nvSpPr>
          <p:spPr bwMode="auto">
            <a:xfrm>
              <a:off x="1799" y="2799"/>
              <a:ext cx="205" cy="19"/>
            </a:xfrm>
            <a:prstGeom prst="rect">
              <a:avLst/>
            </a:prstGeom>
            <a:solidFill>
              <a:srgbClr val="FFD22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324" name="Rectangle 540"/>
            <p:cNvSpPr>
              <a:spLocks noChangeArrowheads="1"/>
            </p:cNvSpPr>
            <p:nvPr/>
          </p:nvSpPr>
          <p:spPr bwMode="auto">
            <a:xfrm>
              <a:off x="1799" y="2818"/>
              <a:ext cx="205" cy="20"/>
            </a:xfrm>
            <a:prstGeom prst="rect">
              <a:avLst/>
            </a:prstGeom>
            <a:solidFill>
              <a:srgbClr val="FFD22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325" name="Rectangle 541"/>
            <p:cNvSpPr>
              <a:spLocks noChangeArrowheads="1"/>
            </p:cNvSpPr>
            <p:nvPr/>
          </p:nvSpPr>
          <p:spPr bwMode="auto">
            <a:xfrm>
              <a:off x="1799" y="2838"/>
              <a:ext cx="205" cy="20"/>
            </a:xfrm>
            <a:prstGeom prst="rect">
              <a:avLst/>
            </a:prstGeom>
            <a:solidFill>
              <a:srgbClr val="FFD22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326" name="Rectangle 542"/>
            <p:cNvSpPr>
              <a:spLocks noChangeArrowheads="1"/>
            </p:cNvSpPr>
            <p:nvPr/>
          </p:nvSpPr>
          <p:spPr bwMode="auto">
            <a:xfrm>
              <a:off x="1799" y="2858"/>
              <a:ext cx="205" cy="20"/>
            </a:xfrm>
            <a:prstGeom prst="rect">
              <a:avLst/>
            </a:prstGeom>
            <a:solidFill>
              <a:srgbClr val="FFD32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327" name="Rectangle 543"/>
            <p:cNvSpPr>
              <a:spLocks noChangeArrowheads="1"/>
            </p:cNvSpPr>
            <p:nvPr/>
          </p:nvSpPr>
          <p:spPr bwMode="auto">
            <a:xfrm>
              <a:off x="1799" y="2878"/>
              <a:ext cx="205" cy="26"/>
            </a:xfrm>
            <a:prstGeom prst="rect">
              <a:avLst/>
            </a:prstGeom>
            <a:solidFill>
              <a:srgbClr val="FFD32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328" name="Rectangle 544"/>
            <p:cNvSpPr>
              <a:spLocks noChangeArrowheads="1"/>
            </p:cNvSpPr>
            <p:nvPr/>
          </p:nvSpPr>
          <p:spPr bwMode="auto">
            <a:xfrm>
              <a:off x="1799" y="2904"/>
              <a:ext cx="205" cy="20"/>
            </a:xfrm>
            <a:prstGeom prst="rect">
              <a:avLst/>
            </a:prstGeom>
            <a:solidFill>
              <a:srgbClr val="FFD32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329" name="Rectangle 545"/>
            <p:cNvSpPr>
              <a:spLocks noChangeArrowheads="1"/>
            </p:cNvSpPr>
            <p:nvPr/>
          </p:nvSpPr>
          <p:spPr bwMode="auto">
            <a:xfrm>
              <a:off x="1799" y="2924"/>
              <a:ext cx="205" cy="20"/>
            </a:xfrm>
            <a:prstGeom prst="rect">
              <a:avLst/>
            </a:prstGeom>
            <a:solidFill>
              <a:srgbClr val="FFD42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330" name="Rectangle 546"/>
            <p:cNvSpPr>
              <a:spLocks noChangeArrowheads="1"/>
            </p:cNvSpPr>
            <p:nvPr/>
          </p:nvSpPr>
          <p:spPr bwMode="auto">
            <a:xfrm>
              <a:off x="1799" y="2944"/>
              <a:ext cx="205" cy="20"/>
            </a:xfrm>
            <a:prstGeom prst="rect">
              <a:avLst/>
            </a:prstGeom>
            <a:solidFill>
              <a:srgbClr val="FFD42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331" name="Rectangle 547"/>
            <p:cNvSpPr>
              <a:spLocks noChangeArrowheads="1"/>
            </p:cNvSpPr>
            <p:nvPr/>
          </p:nvSpPr>
          <p:spPr bwMode="auto">
            <a:xfrm>
              <a:off x="1799" y="2964"/>
              <a:ext cx="205" cy="19"/>
            </a:xfrm>
            <a:prstGeom prst="rect">
              <a:avLst/>
            </a:prstGeom>
            <a:solidFill>
              <a:srgbClr val="FFD42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332" name="Rectangle 548"/>
            <p:cNvSpPr>
              <a:spLocks noChangeArrowheads="1"/>
            </p:cNvSpPr>
            <p:nvPr/>
          </p:nvSpPr>
          <p:spPr bwMode="auto">
            <a:xfrm>
              <a:off x="1799" y="2983"/>
              <a:ext cx="205" cy="27"/>
            </a:xfrm>
            <a:prstGeom prst="rect">
              <a:avLst/>
            </a:prstGeom>
            <a:solidFill>
              <a:srgbClr val="FFD52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333" name="Rectangle 549"/>
            <p:cNvSpPr>
              <a:spLocks noChangeArrowheads="1"/>
            </p:cNvSpPr>
            <p:nvPr/>
          </p:nvSpPr>
          <p:spPr bwMode="auto">
            <a:xfrm>
              <a:off x="1799" y="3010"/>
              <a:ext cx="205" cy="20"/>
            </a:xfrm>
            <a:prstGeom prst="rect">
              <a:avLst/>
            </a:prstGeom>
            <a:solidFill>
              <a:srgbClr val="FFD52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334" name="Rectangle 550"/>
            <p:cNvSpPr>
              <a:spLocks noChangeArrowheads="1"/>
            </p:cNvSpPr>
            <p:nvPr/>
          </p:nvSpPr>
          <p:spPr bwMode="auto">
            <a:xfrm>
              <a:off x="1799" y="3030"/>
              <a:ext cx="205" cy="19"/>
            </a:xfrm>
            <a:prstGeom prst="rect">
              <a:avLst/>
            </a:prstGeom>
            <a:solidFill>
              <a:srgbClr val="FFD52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335" name="Rectangle 551"/>
            <p:cNvSpPr>
              <a:spLocks noChangeArrowheads="1"/>
            </p:cNvSpPr>
            <p:nvPr/>
          </p:nvSpPr>
          <p:spPr bwMode="auto">
            <a:xfrm>
              <a:off x="1799" y="3049"/>
              <a:ext cx="205" cy="20"/>
            </a:xfrm>
            <a:prstGeom prst="rect">
              <a:avLst/>
            </a:prstGeom>
            <a:solidFill>
              <a:srgbClr val="FFD63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336" name="Rectangle 552"/>
            <p:cNvSpPr>
              <a:spLocks noChangeArrowheads="1"/>
            </p:cNvSpPr>
            <p:nvPr/>
          </p:nvSpPr>
          <p:spPr bwMode="auto">
            <a:xfrm>
              <a:off x="1799" y="3069"/>
              <a:ext cx="205" cy="20"/>
            </a:xfrm>
            <a:prstGeom prst="rect">
              <a:avLst/>
            </a:prstGeom>
            <a:solidFill>
              <a:srgbClr val="FFD63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337" name="Rectangle 553"/>
            <p:cNvSpPr>
              <a:spLocks noChangeArrowheads="1"/>
            </p:cNvSpPr>
            <p:nvPr/>
          </p:nvSpPr>
          <p:spPr bwMode="auto">
            <a:xfrm>
              <a:off x="1799" y="3089"/>
              <a:ext cx="205" cy="26"/>
            </a:xfrm>
            <a:prstGeom prst="rect">
              <a:avLst/>
            </a:prstGeom>
            <a:solidFill>
              <a:srgbClr val="FFD63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338" name="Rectangle 554"/>
            <p:cNvSpPr>
              <a:spLocks noChangeArrowheads="1"/>
            </p:cNvSpPr>
            <p:nvPr/>
          </p:nvSpPr>
          <p:spPr bwMode="auto">
            <a:xfrm>
              <a:off x="1799" y="3115"/>
              <a:ext cx="205" cy="20"/>
            </a:xfrm>
            <a:prstGeom prst="rect">
              <a:avLst/>
            </a:prstGeom>
            <a:solidFill>
              <a:srgbClr val="FFD63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339" name="Rectangle 555"/>
            <p:cNvSpPr>
              <a:spLocks noChangeArrowheads="1"/>
            </p:cNvSpPr>
            <p:nvPr/>
          </p:nvSpPr>
          <p:spPr bwMode="auto">
            <a:xfrm>
              <a:off x="1799" y="3135"/>
              <a:ext cx="205" cy="20"/>
            </a:xfrm>
            <a:prstGeom prst="rect">
              <a:avLst/>
            </a:prstGeom>
            <a:solidFill>
              <a:srgbClr val="FFD73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340" name="Rectangle 556"/>
            <p:cNvSpPr>
              <a:spLocks noChangeArrowheads="1"/>
            </p:cNvSpPr>
            <p:nvPr/>
          </p:nvSpPr>
          <p:spPr bwMode="auto">
            <a:xfrm>
              <a:off x="1799" y="3155"/>
              <a:ext cx="205" cy="20"/>
            </a:xfrm>
            <a:prstGeom prst="rect">
              <a:avLst/>
            </a:prstGeom>
            <a:solidFill>
              <a:srgbClr val="FFD73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341" name="Rectangle 557"/>
            <p:cNvSpPr>
              <a:spLocks noChangeArrowheads="1"/>
            </p:cNvSpPr>
            <p:nvPr/>
          </p:nvSpPr>
          <p:spPr bwMode="auto">
            <a:xfrm>
              <a:off x="1799" y="3175"/>
              <a:ext cx="205" cy="20"/>
            </a:xfrm>
            <a:prstGeom prst="rect">
              <a:avLst/>
            </a:prstGeom>
            <a:solidFill>
              <a:srgbClr val="FFD73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342" name="Rectangle 558"/>
            <p:cNvSpPr>
              <a:spLocks noChangeArrowheads="1"/>
            </p:cNvSpPr>
            <p:nvPr/>
          </p:nvSpPr>
          <p:spPr bwMode="auto">
            <a:xfrm>
              <a:off x="1799" y="3195"/>
              <a:ext cx="205" cy="26"/>
            </a:xfrm>
            <a:prstGeom prst="rect">
              <a:avLst/>
            </a:prstGeom>
            <a:solidFill>
              <a:srgbClr val="FFD83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343" name="Rectangle 559"/>
            <p:cNvSpPr>
              <a:spLocks noChangeArrowheads="1"/>
            </p:cNvSpPr>
            <p:nvPr/>
          </p:nvSpPr>
          <p:spPr bwMode="auto">
            <a:xfrm>
              <a:off x="1799" y="3221"/>
              <a:ext cx="205" cy="20"/>
            </a:xfrm>
            <a:prstGeom prst="rect">
              <a:avLst/>
            </a:prstGeom>
            <a:solidFill>
              <a:srgbClr val="FFD83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344" name="Rectangle 560"/>
            <p:cNvSpPr>
              <a:spLocks noChangeArrowheads="1"/>
            </p:cNvSpPr>
            <p:nvPr/>
          </p:nvSpPr>
          <p:spPr bwMode="auto">
            <a:xfrm>
              <a:off x="1799" y="3241"/>
              <a:ext cx="205" cy="20"/>
            </a:xfrm>
            <a:prstGeom prst="rect">
              <a:avLst/>
            </a:prstGeom>
            <a:solidFill>
              <a:srgbClr val="FFD83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345" name="Rectangle 561"/>
            <p:cNvSpPr>
              <a:spLocks noChangeArrowheads="1"/>
            </p:cNvSpPr>
            <p:nvPr/>
          </p:nvSpPr>
          <p:spPr bwMode="auto">
            <a:xfrm>
              <a:off x="1799" y="3261"/>
              <a:ext cx="205" cy="20"/>
            </a:xfrm>
            <a:prstGeom prst="rect">
              <a:avLst/>
            </a:prstGeom>
            <a:solidFill>
              <a:srgbClr val="FFD83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346" name="Rectangle 562"/>
            <p:cNvSpPr>
              <a:spLocks noChangeArrowheads="1"/>
            </p:cNvSpPr>
            <p:nvPr/>
          </p:nvSpPr>
          <p:spPr bwMode="auto">
            <a:xfrm>
              <a:off x="1799" y="3281"/>
              <a:ext cx="205" cy="19"/>
            </a:xfrm>
            <a:prstGeom prst="rect">
              <a:avLst/>
            </a:prstGeom>
            <a:solidFill>
              <a:srgbClr val="FFD83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347" name="Rectangle 563"/>
            <p:cNvSpPr>
              <a:spLocks noChangeArrowheads="1"/>
            </p:cNvSpPr>
            <p:nvPr/>
          </p:nvSpPr>
          <p:spPr bwMode="auto">
            <a:xfrm>
              <a:off x="1799" y="3300"/>
              <a:ext cx="205" cy="27"/>
            </a:xfrm>
            <a:prstGeom prst="rect">
              <a:avLst/>
            </a:prstGeom>
            <a:solidFill>
              <a:srgbClr val="FFD93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348" name="Rectangle 564"/>
            <p:cNvSpPr>
              <a:spLocks noChangeArrowheads="1"/>
            </p:cNvSpPr>
            <p:nvPr/>
          </p:nvSpPr>
          <p:spPr bwMode="auto">
            <a:xfrm>
              <a:off x="1799" y="3327"/>
              <a:ext cx="205" cy="20"/>
            </a:xfrm>
            <a:prstGeom prst="rect">
              <a:avLst/>
            </a:prstGeom>
            <a:solidFill>
              <a:srgbClr val="FFD93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349" name="Rectangle 565"/>
            <p:cNvSpPr>
              <a:spLocks noChangeArrowheads="1"/>
            </p:cNvSpPr>
            <p:nvPr/>
          </p:nvSpPr>
          <p:spPr bwMode="auto">
            <a:xfrm>
              <a:off x="1799" y="3347"/>
              <a:ext cx="205" cy="19"/>
            </a:xfrm>
            <a:prstGeom prst="rect">
              <a:avLst/>
            </a:prstGeom>
            <a:solidFill>
              <a:srgbClr val="FFD93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350" name="Rectangle 566"/>
            <p:cNvSpPr>
              <a:spLocks noChangeArrowheads="1"/>
            </p:cNvSpPr>
            <p:nvPr/>
          </p:nvSpPr>
          <p:spPr bwMode="auto">
            <a:xfrm>
              <a:off x="1799" y="3366"/>
              <a:ext cx="205" cy="20"/>
            </a:xfrm>
            <a:prstGeom prst="rect">
              <a:avLst/>
            </a:prstGeom>
            <a:solidFill>
              <a:srgbClr val="FFD93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351" name="Rectangle 567"/>
            <p:cNvSpPr>
              <a:spLocks noChangeArrowheads="1"/>
            </p:cNvSpPr>
            <p:nvPr/>
          </p:nvSpPr>
          <p:spPr bwMode="auto">
            <a:xfrm>
              <a:off x="1799" y="3386"/>
              <a:ext cx="205" cy="27"/>
            </a:xfrm>
            <a:prstGeom prst="rect">
              <a:avLst/>
            </a:prstGeom>
            <a:solidFill>
              <a:srgbClr val="FFD93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352" name="Rectangle 568"/>
            <p:cNvSpPr>
              <a:spLocks noChangeArrowheads="1"/>
            </p:cNvSpPr>
            <p:nvPr/>
          </p:nvSpPr>
          <p:spPr bwMode="auto">
            <a:xfrm>
              <a:off x="1799" y="3413"/>
              <a:ext cx="205" cy="19"/>
            </a:xfrm>
            <a:prstGeom prst="rect">
              <a:avLst/>
            </a:prstGeom>
            <a:solidFill>
              <a:srgbClr val="FFDA3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353" name="Rectangle 569"/>
            <p:cNvSpPr>
              <a:spLocks noChangeArrowheads="1"/>
            </p:cNvSpPr>
            <p:nvPr/>
          </p:nvSpPr>
          <p:spPr bwMode="auto">
            <a:xfrm>
              <a:off x="1799" y="3432"/>
              <a:ext cx="205" cy="20"/>
            </a:xfrm>
            <a:prstGeom prst="rect">
              <a:avLst/>
            </a:prstGeom>
            <a:solidFill>
              <a:srgbClr val="FFDA3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354" name="Rectangle 570"/>
            <p:cNvSpPr>
              <a:spLocks noChangeArrowheads="1"/>
            </p:cNvSpPr>
            <p:nvPr/>
          </p:nvSpPr>
          <p:spPr bwMode="auto">
            <a:xfrm>
              <a:off x="1799" y="3452"/>
              <a:ext cx="205" cy="20"/>
            </a:xfrm>
            <a:prstGeom prst="rect">
              <a:avLst/>
            </a:prstGeom>
            <a:solidFill>
              <a:srgbClr val="FFDA3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355" name="Rectangle 571"/>
            <p:cNvSpPr>
              <a:spLocks noChangeArrowheads="1"/>
            </p:cNvSpPr>
            <p:nvPr/>
          </p:nvSpPr>
          <p:spPr bwMode="auto">
            <a:xfrm>
              <a:off x="1799" y="3472"/>
              <a:ext cx="205" cy="20"/>
            </a:xfrm>
            <a:prstGeom prst="rect">
              <a:avLst/>
            </a:prstGeom>
            <a:solidFill>
              <a:srgbClr val="FFDA3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356" name="Rectangle 572"/>
            <p:cNvSpPr>
              <a:spLocks noChangeArrowheads="1"/>
            </p:cNvSpPr>
            <p:nvPr/>
          </p:nvSpPr>
          <p:spPr bwMode="auto">
            <a:xfrm>
              <a:off x="1799" y="3492"/>
              <a:ext cx="205" cy="26"/>
            </a:xfrm>
            <a:prstGeom prst="rect">
              <a:avLst/>
            </a:prstGeom>
            <a:solidFill>
              <a:srgbClr val="FFDA3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357" name="Rectangle 573"/>
            <p:cNvSpPr>
              <a:spLocks noChangeArrowheads="1"/>
            </p:cNvSpPr>
            <p:nvPr/>
          </p:nvSpPr>
          <p:spPr bwMode="auto">
            <a:xfrm>
              <a:off x="1799" y="3518"/>
              <a:ext cx="205" cy="20"/>
            </a:xfrm>
            <a:prstGeom prst="rect">
              <a:avLst/>
            </a:prstGeom>
            <a:solidFill>
              <a:srgbClr val="FFDA3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358" name="Rectangle 574"/>
            <p:cNvSpPr>
              <a:spLocks noChangeArrowheads="1"/>
            </p:cNvSpPr>
            <p:nvPr/>
          </p:nvSpPr>
          <p:spPr bwMode="auto">
            <a:xfrm>
              <a:off x="1799" y="3538"/>
              <a:ext cx="205" cy="20"/>
            </a:xfrm>
            <a:prstGeom prst="rect">
              <a:avLst/>
            </a:prstGeom>
            <a:solidFill>
              <a:srgbClr val="FFDA3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359" name="Rectangle 575"/>
            <p:cNvSpPr>
              <a:spLocks noChangeArrowheads="1"/>
            </p:cNvSpPr>
            <p:nvPr/>
          </p:nvSpPr>
          <p:spPr bwMode="auto">
            <a:xfrm>
              <a:off x="1799" y="3558"/>
              <a:ext cx="205" cy="20"/>
            </a:xfrm>
            <a:prstGeom prst="rect">
              <a:avLst/>
            </a:prstGeom>
            <a:solidFill>
              <a:srgbClr val="FFDA3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360" name="Rectangle 576"/>
            <p:cNvSpPr>
              <a:spLocks noChangeArrowheads="1"/>
            </p:cNvSpPr>
            <p:nvPr/>
          </p:nvSpPr>
          <p:spPr bwMode="auto">
            <a:xfrm>
              <a:off x="1799" y="3578"/>
              <a:ext cx="205" cy="19"/>
            </a:xfrm>
            <a:prstGeom prst="rect">
              <a:avLst/>
            </a:prstGeom>
            <a:solidFill>
              <a:srgbClr val="FFDA3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361" name="Rectangle 577"/>
            <p:cNvSpPr>
              <a:spLocks noChangeArrowheads="1"/>
            </p:cNvSpPr>
            <p:nvPr/>
          </p:nvSpPr>
          <p:spPr bwMode="auto">
            <a:xfrm>
              <a:off x="1799" y="3597"/>
              <a:ext cx="205" cy="27"/>
            </a:xfrm>
            <a:prstGeom prst="rect">
              <a:avLst/>
            </a:prstGeom>
            <a:solidFill>
              <a:srgbClr val="FFDA3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362" name="Rectangle 578"/>
            <p:cNvSpPr>
              <a:spLocks noChangeArrowheads="1"/>
            </p:cNvSpPr>
            <p:nvPr/>
          </p:nvSpPr>
          <p:spPr bwMode="auto">
            <a:xfrm>
              <a:off x="1799" y="3624"/>
              <a:ext cx="205" cy="20"/>
            </a:xfrm>
            <a:prstGeom prst="rect">
              <a:avLst/>
            </a:prstGeom>
            <a:solidFill>
              <a:srgbClr val="FFDA3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363" name="Rectangle 579"/>
            <p:cNvSpPr>
              <a:spLocks noChangeArrowheads="1"/>
            </p:cNvSpPr>
            <p:nvPr/>
          </p:nvSpPr>
          <p:spPr bwMode="auto">
            <a:xfrm>
              <a:off x="1799" y="3644"/>
              <a:ext cx="205" cy="19"/>
            </a:xfrm>
            <a:prstGeom prst="rect">
              <a:avLst/>
            </a:prstGeom>
            <a:solidFill>
              <a:srgbClr val="FFDB3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9364" name="Rectangle 580"/>
          <p:cNvSpPr>
            <a:spLocks noChangeArrowheads="1"/>
          </p:cNvSpPr>
          <p:nvPr/>
        </p:nvSpPr>
        <p:spPr bwMode="auto">
          <a:xfrm>
            <a:off x="2855913" y="3698875"/>
            <a:ext cx="325437" cy="2116138"/>
          </a:xfrm>
          <a:prstGeom prst="rect">
            <a:avLst/>
          </a:prstGeom>
          <a:noFill/>
          <a:ln w="11113">
            <a:solidFill>
              <a:srgbClr val="FDE219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5" name="Group 581"/>
          <p:cNvGrpSpPr>
            <a:grpSpLocks/>
          </p:cNvGrpSpPr>
          <p:nvPr/>
        </p:nvGrpSpPr>
        <p:grpSpPr bwMode="auto">
          <a:xfrm>
            <a:off x="2668588" y="3384550"/>
            <a:ext cx="198437" cy="2441575"/>
            <a:chOff x="1681" y="2132"/>
            <a:chExt cx="125" cy="1538"/>
          </a:xfrm>
        </p:grpSpPr>
        <p:sp>
          <p:nvSpPr>
            <p:cNvPr id="119366" name="Rectangle 582"/>
            <p:cNvSpPr>
              <a:spLocks noChangeArrowheads="1"/>
            </p:cNvSpPr>
            <p:nvPr/>
          </p:nvSpPr>
          <p:spPr bwMode="auto">
            <a:xfrm>
              <a:off x="1681" y="2132"/>
              <a:ext cx="125" cy="33"/>
            </a:xfrm>
            <a:prstGeom prst="rect">
              <a:avLst/>
            </a:prstGeom>
            <a:solidFill>
              <a:srgbClr val="BE9A0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367" name="Rectangle 583"/>
            <p:cNvSpPr>
              <a:spLocks noChangeArrowheads="1"/>
            </p:cNvSpPr>
            <p:nvPr/>
          </p:nvSpPr>
          <p:spPr bwMode="auto">
            <a:xfrm>
              <a:off x="1681" y="2165"/>
              <a:ext cx="125" cy="33"/>
            </a:xfrm>
            <a:prstGeom prst="rect">
              <a:avLst/>
            </a:prstGeom>
            <a:solidFill>
              <a:srgbClr val="BE9A0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368" name="Rectangle 584"/>
            <p:cNvSpPr>
              <a:spLocks noChangeArrowheads="1"/>
            </p:cNvSpPr>
            <p:nvPr/>
          </p:nvSpPr>
          <p:spPr bwMode="auto">
            <a:xfrm>
              <a:off x="1681" y="2198"/>
              <a:ext cx="125" cy="33"/>
            </a:xfrm>
            <a:prstGeom prst="rect">
              <a:avLst/>
            </a:prstGeom>
            <a:solidFill>
              <a:srgbClr val="BE9A0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369" name="Rectangle 585"/>
            <p:cNvSpPr>
              <a:spLocks noChangeArrowheads="1"/>
            </p:cNvSpPr>
            <p:nvPr/>
          </p:nvSpPr>
          <p:spPr bwMode="auto">
            <a:xfrm>
              <a:off x="1681" y="2231"/>
              <a:ext cx="125" cy="33"/>
            </a:xfrm>
            <a:prstGeom prst="rect">
              <a:avLst/>
            </a:prstGeom>
            <a:solidFill>
              <a:srgbClr val="BE9A0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370" name="Rectangle 586"/>
            <p:cNvSpPr>
              <a:spLocks noChangeArrowheads="1"/>
            </p:cNvSpPr>
            <p:nvPr/>
          </p:nvSpPr>
          <p:spPr bwMode="auto">
            <a:xfrm>
              <a:off x="1681" y="2264"/>
              <a:ext cx="125" cy="33"/>
            </a:xfrm>
            <a:prstGeom prst="rect">
              <a:avLst/>
            </a:prstGeom>
            <a:solidFill>
              <a:srgbClr val="BD9A0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371" name="Rectangle 587"/>
            <p:cNvSpPr>
              <a:spLocks noChangeArrowheads="1"/>
            </p:cNvSpPr>
            <p:nvPr/>
          </p:nvSpPr>
          <p:spPr bwMode="auto">
            <a:xfrm>
              <a:off x="1681" y="2297"/>
              <a:ext cx="125" cy="33"/>
            </a:xfrm>
            <a:prstGeom prst="rect">
              <a:avLst/>
            </a:prstGeom>
            <a:solidFill>
              <a:srgbClr val="BD9A0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372" name="Rectangle 588"/>
            <p:cNvSpPr>
              <a:spLocks noChangeArrowheads="1"/>
            </p:cNvSpPr>
            <p:nvPr/>
          </p:nvSpPr>
          <p:spPr bwMode="auto">
            <a:xfrm>
              <a:off x="1681" y="2330"/>
              <a:ext cx="125" cy="33"/>
            </a:xfrm>
            <a:prstGeom prst="rect">
              <a:avLst/>
            </a:prstGeom>
            <a:solidFill>
              <a:srgbClr val="BD9A0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373" name="Rectangle 589"/>
            <p:cNvSpPr>
              <a:spLocks noChangeArrowheads="1"/>
            </p:cNvSpPr>
            <p:nvPr/>
          </p:nvSpPr>
          <p:spPr bwMode="auto">
            <a:xfrm>
              <a:off x="1681" y="2363"/>
              <a:ext cx="125" cy="33"/>
            </a:xfrm>
            <a:prstGeom prst="rect">
              <a:avLst/>
            </a:prstGeom>
            <a:solidFill>
              <a:srgbClr val="BC990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374" name="Rectangle 590"/>
            <p:cNvSpPr>
              <a:spLocks noChangeArrowheads="1"/>
            </p:cNvSpPr>
            <p:nvPr/>
          </p:nvSpPr>
          <p:spPr bwMode="auto">
            <a:xfrm>
              <a:off x="1681" y="2396"/>
              <a:ext cx="125" cy="33"/>
            </a:xfrm>
            <a:prstGeom prst="rect">
              <a:avLst/>
            </a:prstGeom>
            <a:solidFill>
              <a:srgbClr val="BC990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375" name="Rectangle 591"/>
            <p:cNvSpPr>
              <a:spLocks noChangeArrowheads="1"/>
            </p:cNvSpPr>
            <p:nvPr/>
          </p:nvSpPr>
          <p:spPr bwMode="auto">
            <a:xfrm>
              <a:off x="1681" y="2429"/>
              <a:ext cx="125" cy="33"/>
            </a:xfrm>
            <a:prstGeom prst="rect">
              <a:avLst/>
            </a:prstGeom>
            <a:solidFill>
              <a:srgbClr val="BB990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376" name="Rectangle 592"/>
            <p:cNvSpPr>
              <a:spLocks noChangeArrowheads="1"/>
            </p:cNvSpPr>
            <p:nvPr/>
          </p:nvSpPr>
          <p:spPr bwMode="auto">
            <a:xfrm>
              <a:off x="1681" y="2462"/>
              <a:ext cx="125" cy="33"/>
            </a:xfrm>
            <a:prstGeom prst="rect">
              <a:avLst/>
            </a:prstGeom>
            <a:solidFill>
              <a:srgbClr val="BB981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377" name="Rectangle 593"/>
            <p:cNvSpPr>
              <a:spLocks noChangeArrowheads="1"/>
            </p:cNvSpPr>
            <p:nvPr/>
          </p:nvSpPr>
          <p:spPr bwMode="auto">
            <a:xfrm>
              <a:off x="1681" y="2495"/>
              <a:ext cx="125" cy="26"/>
            </a:xfrm>
            <a:prstGeom prst="rect">
              <a:avLst/>
            </a:prstGeom>
            <a:solidFill>
              <a:srgbClr val="BA981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378" name="Rectangle 594"/>
            <p:cNvSpPr>
              <a:spLocks noChangeArrowheads="1"/>
            </p:cNvSpPr>
            <p:nvPr/>
          </p:nvSpPr>
          <p:spPr bwMode="auto">
            <a:xfrm>
              <a:off x="1681" y="2521"/>
              <a:ext cx="125" cy="33"/>
            </a:xfrm>
            <a:prstGeom prst="rect">
              <a:avLst/>
            </a:prstGeom>
            <a:solidFill>
              <a:srgbClr val="B9971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379" name="Rectangle 595"/>
            <p:cNvSpPr>
              <a:spLocks noChangeArrowheads="1"/>
            </p:cNvSpPr>
            <p:nvPr/>
          </p:nvSpPr>
          <p:spPr bwMode="auto">
            <a:xfrm>
              <a:off x="1681" y="2554"/>
              <a:ext cx="125" cy="33"/>
            </a:xfrm>
            <a:prstGeom prst="rect">
              <a:avLst/>
            </a:prstGeom>
            <a:solidFill>
              <a:srgbClr val="B8971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380" name="Rectangle 596"/>
            <p:cNvSpPr>
              <a:spLocks noChangeArrowheads="1"/>
            </p:cNvSpPr>
            <p:nvPr/>
          </p:nvSpPr>
          <p:spPr bwMode="auto">
            <a:xfrm>
              <a:off x="1681" y="2587"/>
              <a:ext cx="125" cy="33"/>
            </a:xfrm>
            <a:prstGeom prst="rect">
              <a:avLst/>
            </a:prstGeom>
            <a:solidFill>
              <a:srgbClr val="B8971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381" name="Rectangle 597"/>
            <p:cNvSpPr>
              <a:spLocks noChangeArrowheads="1"/>
            </p:cNvSpPr>
            <p:nvPr/>
          </p:nvSpPr>
          <p:spPr bwMode="auto">
            <a:xfrm>
              <a:off x="1681" y="2620"/>
              <a:ext cx="125" cy="33"/>
            </a:xfrm>
            <a:prstGeom prst="rect">
              <a:avLst/>
            </a:prstGeom>
            <a:solidFill>
              <a:srgbClr val="B7961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382" name="Rectangle 598"/>
            <p:cNvSpPr>
              <a:spLocks noChangeArrowheads="1"/>
            </p:cNvSpPr>
            <p:nvPr/>
          </p:nvSpPr>
          <p:spPr bwMode="auto">
            <a:xfrm>
              <a:off x="1681" y="2653"/>
              <a:ext cx="125" cy="33"/>
            </a:xfrm>
            <a:prstGeom prst="rect">
              <a:avLst/>
            </a:prstGeom>
            <a:solidFill>
              <a:srgbClr val="B6961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383" name="Rectangle 599"/>
            <p:cNvSpPr>
              <a:spLocks noChangeArrowheads="1"/>
            </p:cNvSpPr>
            <p:nvPr/>
          </p:nvSpPr>
          <p:spPr bwMode="auto">
            <a:xfrm>
              <a:off x="1681" y="2686"/>
              <a:ext cx="125" cy="33"/>
            </a:xfrm>
            <a:prstGeom prst="rect">
              <a:avLst/>
            </a:prstGeom>
            <a:solidFill>
              <a:srgbClr val="B5951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384" name="Rectangle 600"/>
            <p:cNvSpPr>
              <a:spLocks noChangeArrowheads="1"/>
            </p:cNvSpPr>
            <p:nvPr/>
          </p:nvSpPr>
          <p:spPr bwMode="auto">
            <a:xfrm>
              <a:off x="1681" y="2719"/>
              <a:ext cx="125" cy="33"/>
            </a:xfrm>
            <a:prstGeom prst="rect">
              <a:avLst/>
            </a:prstGeom>
            <a:solidFill>
              <a:srgbClr val="B4941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385" name="Rectangle 601"/>
            <p:cNvSpPr>
              <a:spLocks noChangeArrowheads="1"/>
            </p:cNvSpPr>
            <p:nvPr/>
          </p:nvSpPr>
          <p:spPr bwMode="auto">
            <a:xfrm>
              <a:off x="1681" y="2752"/>
              <a:ext cx="125" cy="33"/>
            </a:xfrm>
            <a:prstGeom prst="rect">
              <a:avLst/>
            </a:prstGeom>
            <a:solidFill>
              <a:srgbClr val="B2941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386" name="Rectangle 602"/>
            <p:cNvSpPr>
              <a:spLocks noChangeArrowheads="1"/>
            </p:cNvSpPr>
            <p:nvPr/>
          </p:nvSpPr>
          <p:spPr bwMode="auto">
            <a:xfrm>
              <a:off x="1681" y="2785"/>
              <a:ext cx="125" cy="33"/>
            </a:xfrm>
            <a:prstGeom prst="rect">
              <a:avLst/>
            </a:prstGeom>
            <a:solidFill>
              <a:srgbClr val="B1931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387" name="Rectangle 603"/>
            <p:cNvSpPr>
              <a:spLocks noChangeArrowheads="1"/>
            </p:cNvSpPr>
            <p:nvPr/>
          </p:nvSpPr>
          <p:spPr bwMode="auto">
            <a:xfrm>
              <a:off x="1681" y="2818"/>
              <a:ext cx="125" cy="33"/>
            </a:xfrm>
            <a:prstGeom prst="rect">
              <a:avLst/>
            </a:prstGeom>
            <a:solidFill>
              <a:srgbClr val="B0921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388" name="Rectangle 604"/>
            <p:cNvSpPr>
              <a:spLocks noChangeArrowheads="1"/>
            </p:cNvSpPr>
            <p:nvPr/>
          </p:nvSpPr>
          <p:spPr bwMode="auto">
            <a:xfrm>
              <a:off x="1681" y="2851"/>
              <a:ext cx="125" cy="33"/>
            </a:xfrm>
            <a:prstGeom prst="rect">
              <a:avLst/>
            </a:prstGeom>
            <a:solidFill>
              <a:srgbClr val="AF922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389" name="Rectangle 605"/>
            <p:cNvSpPr>
              <a:spLocks noChangeArrowheads="1"/>
            </p:cNvSpPr>
            <p:nvPr/>
          </p:nvSpPr>
          <p:spPr bwMode="auto">
            <a:xfrm>
              <a:off x="1681" y="2884"/>
              <a:ext cx="125" cy="33"/>
            </a:xfrm>
            <a:prstGeom prst="rect">
              <a:avLst/>
            </a:prstGeom>
            <a:solidFill>
              <a:srgbClr val="AD912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390" name="Rectangle 606"/>
            <p:cNvSpPr>
              <a:spLocks noChangeArrowheads="1"/>
            </p:cNvSpPr>
            <p:nvPr/>
          </p:nvSpPr>
          <p:spPr bwMode="auto">
            <a:xfrm>
              <a:off x="1681" y="2917"/>
              <a:ext cx="125" cy="33"/>
            </a:xfrm>
            <a:prstGeom prst="rect">
              <a:avLst/>
            </a:prstGeom>
            <a:solidFill>
              <a:srgbClr val="AC902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391" name="Rectangle 607"/>
            <p:cNvSpPr>
              <a:spLocks noChangeArrowheads="1"/>
            </p:cNvSpPr>
            <p:nvPr/>
          </p:nvSpPr>
          <p:spPr bwMode="auto">
            <a:xfrm>
              <a:off x="1681" y="2950"/>
              <a:ext cx="125" cy="33"/>
            </a:xfrm>
            <a:prstGeom prst="rect">
              <a:avLst/>
            </a:prstGeom>
            <a:solidFill>
              <a:srgbClr val="AB8F2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392" name="Rectangle 608"/>
            <p:cNvSpPr>
              <a:spLocks noChangeArrowheads="1"/>
            </p:cNvSpPr>
            <p:nvPr/>
          </p:nvSpPr>
          <p:spPr bwMode="auto">
            <a:xfrm>
              <a:off x="1681" y="2983"/>
              <a:ext cx="125" cy="33"/>
            </a:xfrm>
            <a:prstGeom prst="rect">
              <a:avLst/>
            </a:prstGeom>
            <a:solidFill>
              <a:srgbClr val="AA8F2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393" name="Rectangle 609"/>
            <p:cNvSpPr>
              <a:spLocks noChangeArrowheads="1"/>
            </p:cNvSpPr>
            <p:nvPr/>
          </p:nvSpPr>
          <p:spPr bwMode="auto">
            <a:xfrm>
              <a:off x="1681" y="3016"/>
              <a:ext cx="125" cy="33"/>
            </a:xfrm>
            <a:prstGeom prst="rect">
              <a:avLst/>
            </a:prstGeom>
            <a:solidFill>
              <a:srgbClr val="A88E2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394" name="Rectangle 610"/>
            <p:cNvSpPr>
              <a:spLocks noChangeArrowheads="1"/>
            </p:cNvSpPr>
            <p:nvPr/>
          </p:nvSpPr>
          <p:spPr bwMode="auto">
            <a:xfrm>
              <a:off x="1681" y="3049"/>
              <a:ext cx="125" cy="33"/>
            </a:xfrm>
            <a:prstGeom prst="rect">
              <a:avLst/>
            </a:prstGeom>
            <a:solidFill>
              <a:srgbClr val="A78D2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395" name="Rectangle 611"/>
            <p:cNvSpPr>
              <a:spLocks noChangeArrowheads="1"/>
            </p:cNvSpPr>
            <p:nvPr/>
          </p:nvSpPr>
          <p:spPr bwMode="auto">
            <a:xfrm>
              <a:off x="1681" y="3082"/>
              <a:ext cx="125" cy="33"/>
            </a:xfrm>
            <a:prstGeom prst="rect">
              <a:avLst/>
            </a:prstGeom>
            <a:solidFill>
              <a:srgbClr val="A68D2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396" name="Rectangle 612"/>
            <p:cNvSpPr>
              <a:spLocks noChangeArrowheads="1"/>
            </p:cNvSpPr>
            <p:nvPr/>
          </p:nvSpPr>
          <p:spPr bwMode="auto">
            <a:xfrm>
              <a:off x="1681" y="3115"/>
              <a:ext cx="125" cy="34"/>
            </a:xfrm>
            <a:prstGeom prst="rect">
              <a:avLst/>
            </a:prstGeom>
            <a:solidFill>
              <a:srgbClr val="A58C2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397" name="Rectangle 613"/>
            <p:cNvSpPr>
              <a:spLocks noChangeArrowheads="1"/>
            </p:cNvSpPr>
            <p:nvPr/>
          </p:nvSpPr>
          <p:spPr bwMode="auto">
            <a:xfrm>
              <a:off x="1681" y="3149"/>
              <a:ext cx="125" cy="33"/>
            </a:xfrm>
            <a:prstGeom prst="rect">
              <a:avLst/>
            </a:prstGeom>
            <a:solidFill>
              <a:srgbClr val="A48B2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398" name="Rectangle 614"/>
            <p:cNvSpPr>
              <a:spLocks noChangeArrowheads="1"/>
            </p:cNvSpPr>
            <p:nvPr/>
          </p:nvSpPr>
          <p:spPr bwMode="auto">
            <a:xfrm>
              <a:off x="1681" y="3182"/>
              <a:ext cx="125" cy="33"/>
            </a:xfrm>
            <a:prstGeom prst="rect">
              <a:avLst/>
            </a:prstGeom>
            <a:solidFill>
              <a:srgbClr val="A38B2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399" name="Rectangle 615"/>
            <p:cNvSpPr>
              <a:spLocks noChangeArrowheads="1"/>
            </p:cNvSpPr>
            <p:nvPr/>
          </p:nvSpPr>
          <p:spPr bwMode="auto">
            <a:xfrm>
              <a:off x="1681" y="3215"/>
              <a:ext cx="125" cy="33"/>
            </a:xfrm>
            <a:prstGeom prst="rect">
              <a:avLst/>
            </a:prstGeom>
            <a:solidFill>
              <a:srgbClr val="A28A2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400" name="Rectangle 616"/>
            <p:cNvSpPr>
              <a:spLocks noChangeArrowheads="1"/>
            </p:cNvSpPr>
            <p:nvPr/>
          </p:nvSpPr>
          <p:spPr bwMode="auto">
            <a:xfrm>
              <a:off x="1681" y="3248"/>
              <a:ext cx="125" cy="33"/>
            </a:xfrm>
            <a:prstGeom prst="rect">
              <a:avLst/>
            </a:prstGeom>
            <a:solidFill>
              <a:srgbClr val="A18A2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401" name="Rectangle 617"/>
            <p:cNvSpPr>
              <a:spLocks noChangeArrowheads="1"/>
            </p:cNvSpPr>
            <p:nvPr/>
          </p:nvSpPr>
          <p:spPr bwMode="auto">
            <a:xfrm>
              <a:off x="1681" y="3281"/>
              <a:ext cx="125" cy="26"/>
            </a:xfrm>
            <a:prstGeom prst="rect">
              <a:avLst/>
            </a:prstGeom>
            <a:solidFill>
              <a:srgbClr val="A0892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402" name="Rectangle 618"/>
            <p:cNvSpPr>
              <a:spLocks noChangeArrowheads="1"/>
            </p:cNvSpPr>
            <p:nvPr/>
          </p:nvSpPr>
          <p:spPr bwMode="auto">
            <a:xfrm>
              <a:off x="1681" y="3307"/>
              <a:ext cx="125" cy="33"/>
            </a:xfrm>
            <a:prstGeom prst="rect">
              <a:avLst/>
            </a:prstGeom>
            <a:solidFill>
              <a:srgbClr val="9F892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403" name="Rectangle 619"/>
            <p:cNvSpPr>
              <a:spLocks noChangeArrowheads="1"/>
            </p:cNvSpPr>
            <p:nvPr/>
          </p:nvSpPr>
          <p:spPr bwMode="auto">
            <a:xfrm>
              <a:off x="1681" y="3340"/>
              <a:ext cx="125" cy="33"/>
            </a:xfrm>
            <a:prstGeom prst="rect">
              <a:avLst/>
            </a:prstGeom>
            <a:solidFill>
              <a:srgbClr val="9E892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404" name="Rectangle 620"/>
            <p:cNvSpPr>
              <a:spLocks noChangeArrowheads="1"/>
            </p:cNvSpPr>
            <p:nvPr/>
          </p:nvSpPr>
          <p:spPr bwMode="auto">
            <a:xfrm>
              <a:off x="1681" y="3373"/>
              <a:ext cx="125" cy="33"/>
            </a:xfrm>
            <a:prstGeom prst="rect">
              <a:avLst/>
            </a:prstGeom>
            <a:solidFill>
              <a:srgbClr val="9E882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405" name="Rectangle 621"/>
            <p:cNvSpPr>
              <a:spLocks noChangeArrowheads="1"/>
            </p:cNvSpPr>
            <p:nvPr/>
          </p:nvSpPr>
          <p:spPr bwMode="auto">
            <a:xfrm>
              <a:off x="1681" y="3406"/>
              <a:ext cx="125" cy="33"/>
            </a:xfrm>
            <a:prstGeom prst="rect">
              <a:avLst/>
            </a:prstGeom>
            <a:solidFill>
              <a:srgbClr val="9D882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406" name="Rectangle 622"/>
            <p:cNvSpPr>
              <a:spLocks noChangeArrowheads="1"/>
            </p:cNvSpPr>
            <p:nvPr/>
          </p:nvSpPr>
          <p:spPr bwMode="auto">
            <a:xfrm>
              <a:off x="1681" y="3439"/>
              <a:ext cx="125" cy="33"/>
            </a:xfrm>
            <a:prstGeom prst="rect">
              <a:avLst/>
            </a:prstGeom>
            <a:solidFill>
              <a:srgbClr val="9D882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407" name="Rectangle 623"/>
            <p:cNvSpPr>
              <a:spLocks noChangeArrowheads="1"/>
            </p:cNvSpPr>
            <p:nvPr/>
          </p:nvSpPr>
          <p:spPr bwMode="auto">
            <a:xfrm>
              <a:off x="1681" y="3472"/>
              <a:ext cx="125" cy="33"/>
            </a:xfrm>
            <a:prstGeom prst="rect">
              <a:avLst/>
            </a:prstGeom>
            <a:solidFill>
              <a:srgbClr val="9C872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408" name="Rectangle 624"/>
            <p:cNvSpPr>
              <a:spLocks noChangeArrowheads="1"/>
            </p:cNvSpPr>
            <p:nvPr/>
          </p:nvSpPr>
          <p:spPr bwMode="auto">
            <a:xfrm>
              <a:off x="1681" y="3505"/>
              <a:ext cx="125" cy="33"/>
            </a:xfrm>
            <a:prstGeom prst="rect">
              <a:avLst/>
            </a:prstGeom>
            <a:solidFill>
              <a:srgbClr val="9C872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409" name="Rectangle 625"/>
            <p:cNvSpPr>
              <a:spLocks noChangeArrowheads="1"/>
            </p:cNvSpPr>
            <p:nvPr/>
          </p:nvSpPr>
          <p:spPr bwMode="auto">
            <a:xfrm>
              <a:off x="1681" y="3538"/>
              <a:ext cx="125" cy="33"/>
            </a:xfrm>
            <a:prstGeom prst="rect">
              <a:avLst/>
            </a:prstGeom>
            <a:solidFill>
              <a:srgbClr val="9B872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410" name="Rectangle 626"/>
            <p:cNvSpPr>
              <a:spLocks noChangeArrowheads="1"/>
            </p:cNvSpPr>
            <p:nvPr/>
          </p:nvSpPr>
          <p:spPr bwMode="auto">
            <a:xfrm>
              <a:off x="1681" y="3571"/>
              <a:ext cx="125" cy="33"/>
            </a:xfrm>
            <a:prstGeom prst="rect">
              <a:avLst/>
            </a:prstGeom>
            <a:solidFill>
              <a:srgbClr val="9B872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411" name="Rectangle 627"/>
            <p:cNvSpPr>
              <a:spLocks noChangeArrowheads="1"/>
            </p:cNvSpPr>
            <p:nvPr/>
          </p:nvSpPr>
          <p:spPr bwMode="auto">
            <a:xfrm>
              <a:off x="1681" y="3604"/>
              <a:ext cx="125" cy="33"/>
            </a:xfrm>
            <a:prstGeom prst="rect">
              <a:avLst/>
            </a:prstGeom>
            <a:solidFill>
              <a:srgbClr val="9B872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412" name="Rectangle 628"/>
            <p:cNvSpPr>
              <a:spLocks noChangeArrowheads="1"/>
            </p:cNvSpPr>
            <p:nvPr/>
          </p:nvSpPr>
          <p:spPr bwMode="auto">
            <a:xfrm>
              <a:off x="1681" y="3637"/>
              <a:ext cx="125" cy="33"/>
            </a:xfrm>
            <a:prstGeom prst="rect">
              <a:avLst/>
            </a:prstGeom>
            <a:solidFill>
              <a:srgbClr val="9B872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9413" name="Freeform 629"/>
          <p:cNvSpPr>
            <a:spLocks/>
          </p:cNvSpPr>
          <p:nvPr/>
        </p:nvSpPr>
        <p:spPr bwMode="auto">
          <a:xfrm>
            <a:off x="2668588" y="3384550"/>
            <a:ext cx="187325" cy="2430463"/>
          </a:xfrm>
          <a:custGeom>
            <a:avLst/>
            <a:gdLst/>
            <a:ahLst/>
            <a:cxnLst>
              <a:cxn ang="0">
                <a:pos x="0" y="1333"/>
              </a:cxn>
              <a:cxn ang="0">
                <a:pos x="0" y="0"/>
              </a:cxn>
              <a:cxn ang="0">
                <a:pos x="118" y="198"/>
              </a:cxn>
              <a:cxn ang="0">
                <a:pos x="118" y="1531"/>
              </a:cxn>
              <a:cxn ang="0">
                <a:pos x="0" y="1333"/>
              </a:cxn>
            </a:cxnLst>
            <a:rect l="0" t="0" r="r" b="b"/>
            <a:pathLst>
              <a:path w="118" h="1531">
                <a:moveTo>
                  <a:pt x="0" y="1333"/>
                </a:moveTo>
                <a:lnTo>
                  <a:pt x="0" y="0"/>
                </a:lnTo>
                <a:lnTo>
                  <a:pt x="118" y="198"/>
                </a:lnTo>
                <a:lnTo>
                  <a:pt x="118" y="1531"/>
                </a:lnTo>
                <a:lnTo>
                  <a:pt x="0" y="1333"/>
                </a:lnTo>
                <a:close/>
              </a:path>
            </a:pathLst>
          </a:custGeom>
          <a:noFill/>
          <a:ln w="11113">
            <a:solidFill>
              <a:srgbClr val="FDE219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6" name="Group 630"/>
          <p:cNvGrpSpPr>
            <a:grpSpLocks/>
          </p:cNvGrpSpPr>
          <p:nvPr/>
        </p:nvGrpSpPr>
        <p:grpSpPr bwMode="auto">
          <a:xfrm>
            <a:off x="2668588" y="3384550"/>
            <a:ext cx="523875" cy="323850"/>
            <a:chOff x="1681" y="2132"/>
            <a:chExt cx="330" cy="204"/>
          </a:xfrm>
        </p:grpSpPr>
        <p:sp>
          <p:nvSpPr>
            <p:cNvPr id="119415" name="Rectangle 631"/>
            <p:cNvSpPr>
              <a:spLocks noChangeArrowheads="1"/>
            </p:cNvSpPr>
            <p:nvPr/>
          </p:nvSpPr>
          <p:spPr bwMode="auto">
            <a:xfrm>
              <a:off x="1681" y="2132"/>
              <a:ext cx="330" cy="6"/>
            </a:xfrm>
            <a:prstGeom prst="rect">
              <a:avLst/>
            </a:prstGeom>
            <a:solidFill>
              <a:srgbClr val="BE9A0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416" name="Rectangle 632"/>
            <p:cNvSpPr>
              <a:spLocks noChangeArrowheads="1"/>
            </p:cNvSpPr>
            <p:nvPr/>
          </p:nvSpPr>
          <p:spPr bwMode="auto">
            <a:xfrm>
              <a:off x="1681" y="2138"/>
              <a:ext cx="330" cy="7"/>
            </a:xfrm>
            <a:prstGeom prst="rect">
              <a:avLst/>
            </a:prstGeom>
            <a:solidFill>
              <a:srgbClr val="BE9A0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417" name="Rectangle 633"/>
            <p:cNvSpPr>
              <a:spLocks noChangeArrowheads="1"/>
            </p:cNvSpPr>
            <p:nvPr/>
          </p:nvSpPr>
          <p:spPr bwMode="auto">
            <a:xfrm>
              <a:off x="1681" y="2145"/>
              <a:ext cx="330" cy="7"/>
            </a:xfrm>
            <a:prstGeom prst="rect">
              <a:avLst/>
            </a:prstGeom>
            <a:solidFill>
              <a:srgbClr val="BE9A0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418" name="Rectangle 634"/>
            <p:cNvSpPr>
              <a:spLocks noChangeArrowheads="1"/>
            </p:cNvSpPr>
            <p:nvPr/>
          </p:nvSpPr>
          <p:spPr bwMode="auto">
            <a:xfrm>
              <a:off x="1681" y="2152"/>
              <a:ext cx="330" cy="6"/>
            </a:xfrm>
            <a:prstGeom prst="rect">
              <a:avLst/>
            </a:prstGeom>
            <a:solidFill>
              <a:srgbClr val="BD9A0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419" name="Rectangle 635"/>
            <p:cNvSpPr>
              <a:spLocks noChangeArrowheads="1"/>
            </p:cNvSpPr>
            <p:nvPr/>
          </p:nvSpPr>
          <p:spPr bwMode="auto">
            <a:xfrm>
              <a:off x="1681" y="2158"/>
              <a:ext cx="330" cy="7"/>
            </a:xfrm>
            <a:prstGeom prst="rect">
              <a:avLst/>
            </a:prstGeom>
            <a:solidFill>
              <a:srgbClr val="BD990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420" name="Rectangle 636"/>
            <p:cNvSpPr>
              <a:spLocks noChangeArrowheads="1"/>
            </p:cNvSpPr>
            <p:nvPr/>
          </p:nvSpPr>
          <p:spPr bwMode="auto">
            <a:xfrm>
              <a:off x="1681" y="2165"/>
              <a:ext cx="330" cy="6"/>
            </a:xfrm>
            <a:prstGeom prst="rect">
              <a:avLst/>
            </a:prstGeom>
            <a:solidFill>
              <a:srgbClr val="BC990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421" name="Rectangle 637"/>
            <p:cNvSpPr>
              <a:spLocks noChangeArrowheads="1"/>
            </p:cNvSpPr>
            <p:nvPr/>
          </p:nvSpPr>
          <p:spPr bwMode="auto">
            <a:xfrm>
              <a:off x="1681" y="2171"/>
              <a:ext cx="330" cy="7"/>
            </a:xfrm>
            <a:prstGeom prst="rect">
              <a:avLst/>
            </a:prstGeom>
            <a:solidFill>
              <a:srgbClr val="BB990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422" name="Rectangle 638"/>
            <p:cNvSpPr>
              <a:spLocks noChangeArrowheads="1"/>
            </p:cNvSpPr>
            <p:nvPr/>
          </p:nvSpPr>
          <p:spPr bwMode="auto">
            <a:xfrm>
              <a:off x="1681" y="2178"/>
              <a:ext cx="330" cy="7"/>
            </a:xfrm>
            <a:prstGeom prst="rect">
              <a:avLst/>
            </a:prstGeom>
            <a:solidFill>
              <a:srgbClr val="BA981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423" name="Rectangle 639"/>
            <p:cNvSpPr>
              <a:spLocks noChangeArrowheads="1"/>
            </p:cNvSpPr>
            <p:nvPr/>
          </p:nvSpPr>
          <p:spPr bwMode="auto">
            <a:xfrm>
              <a:off x="1681" y="2185"/>
              <a:ext cx="330" cy="6"/>
            </a:xfrm>
            <a:prstGeom prst="rect">
              <a:avLst/>
            </a:prstGeom>
            <a:solidFill>
              <a:srgbClr val="B9971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424" name="Rectangle 640"/>
            <p:cNvSpPr>
              <a:spLocks noChangeArrowheads="1"/>
            </p:cNvSpPr>
            <p:nvPr/>
          </p:nvSpPr>
          <p:spPr bwMode="auto">
            <a:xfrm>
              <a:off x="1681" y="2191"/>
              <a:ext cx="330" cy="7"/>
            </a:xfrm>
            <a:prstGeom prst="rect">
              <a:avLst/>
            </a:prstGeom>
            <a:solidFill>
              <a:srgbClr val="B8971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425" name="Rectangle 641"/>
            <p:cNvSpPr>
              <a:spLocks noChangeArrowheads="1"/>
            </p:cNvSpPr>
            <p:nvPr/>
          </p:nvSpPr>
          <p:spPr bwMode="auto">
            <a:xfrm>
              <a:off x="1681" y="2198"/>
              <a:ext cx="330" cy="6"/>
            </a:xfrm>
            <a:prstGeom prst="rect">
              <a:avLst/>
            </a:prstGeom>
            <a:solidFill>
              <a:srgbClr val="B6961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426" name="Rectangle 642"/>
            <p:cNvSpPr>
              <a:spLocks noChangeArrowheads="1"/>
            </p:cNvSpPr>
            <p:nvPr/>
          </p:nvSpPr>
          <p:spPr bwMode="auto">
            <a:xfrm>
              <a:off x="1681" y="2204"/>
              <a:ext cx="330" cy="7"/>
            </a:xfrm>
            <a:prstGeom prst="rect">
              <a:avLst/>
            </a:prstGeom>
            <a:solidFill>
              <a:srgbClr val="B5951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427" name="Rectangle 643"/>
            <p:cNvSpPr>
              <a:spLocks noChangeArrowheads="1"/>
            </p:cNvSpPr>
            <p:nvPr/>
          </p:nvSpPr>
          <p:spPr bwMode="auto">
            <a:xfrm>
              <a:off x="1681" y="2211"/>
              <a:ext cx="330" cy="7"/>
            </a:xfrm>
            <a:prstGeom prst="rect">
              <a:avLst/>
            </a:prstGeom>
            <a:solidFill>
              <a:srgbClr val="B3941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428" name="Rectangle 644"/>
            <p:cNvSpPr>
              <a:spLocks noChangeArrowheads="1"/>
            </p:cNvSpPr>
            <p:nvPr/>
          </p:nvSpPr>
          <p:spPr bwMode="auto">
            <a:xfrm>
              <a:off x="1681" y="2218"/>
              <a:ext cx="330" cy="6"/>
            </a:xfrm>
            <a:prstGeom prst="rect">
              <a:avLst/>
            </a:prstGeom>
            <a:solidFill>
              <a:srgbClr val="B1931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429" name="Rectangle 645"/>
            <p:cNvSpPr>
              <a:spLocks noChangeArrowheads="1"/>
            </p:cNvSpPr>
            <p:nvPr/>
          </p:nvSpPr>
          <p:spPr bwMode="auto">
            <a:xfrm>
              <a:off x="1681" y="2224"/>
              <a:ext cx="330" cy="7"/>
            </a:xfrm>
            <a:prstGeom prst="rect">
              <a:avLst/>
            </a:prstGeom>
            <a:solidFill>
              <a:srgbClr val="AF921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430" name="Rectangle 646"/>
            <p:cNvSpPr>
              <a:spLocks noChangeArrowheads="1"/>
            </p:cNvSpPr>
            <p:nvPr/>
          </p:nvSpPr>
          <p:spPr bwMode="auto">
            <a:xfrm>
              <a:off x="1681" y="2231"/>
              <a:ext cx="330" cy="6"/>
            </a:xfrm>
            <a:prstGeom prst="rect">
              <a:avLst/>
            </a:prstGeom>
            <a:solidFill>
              <a:srgbClr val="AD912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431" name="Rectangle 647"/>
            <p:cNvSpPr>
              <a:spLocks noChangeArrowheads="1"/>
            </p:cNvSpPr>
            <p:nvPr/>
          </p:nvSpPr>
          <p:spPr bwMode="auto">
            <a:xfrm>
              <a:off x="1681" y="2237"/>
              <a:ext cx="330" cy="7"/>
            </a:xfrm>
            <a:prstGeom prst="rect">
              <a:avLst/>
            </a:prstGeom>
            <a:solidFill>
              <a:srgbClr val="AB902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432" name="Rectangle 648"/>
            <p:cNvSpPr>
              <a:spLocks noChangeArrowheads="1"/>
            </p:cNvSpPr>
            <p:nvPr/>
          </p:nvSpPr>
          <p:spPr bwMode="auto">
            <a:xfrm>
              <a:off x="1681" y="2244"/>
              <a:ext cx="330" cy="7"/>
            </a:xfrm>
            <a:prstGeom prst="rect">
              <a:avLst/>
            </a:prstGeom>
            <a:solidFill>
              <a:srgbClr val="AA8F2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433" name="Rectangle 649"/>
            <p:cNvSpPr>
              <a:spLocks noChangeArrowheads="1"/>
            </p:cNvSpPr>
            <p:nvPr/>
          </p:nvSpPr>
          <p:spPr bwMode="auto">
            <a:xfrm>
              <a:off x="1681" y="2251"/>
              <a:ext cx="330" cy="6"/>
            </a:xfrm>
            <a:prstGeom prst="rect">
              <a:avLst/>
            </a:prstGeom>
            <a:solidFill>
              <a:srgbClr val="A88E2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434" name="Rectangle 650"/>
            <p:cNvSpPr>
              <a:spLocks noChangeArrowheads="1"/>
            </p:cNvSpPr>
            <p:nvPr/>
          </p:nvSpPr>
          <p:spPr bwMode="auto">
            <a:xfrm>
              <a:off x="1681" y="2257"/>
              <a:ext cx="330" cy="7"/>
            </a:xfrm>
            <a:prstGeom prst="rect">
              <a:avLst/>
            </a:prstGeom>
            <a:solidFill>
              <a:srgbClr val="A68D2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435" name="Rectangle 651"/>
            <p:cNvSpPr>
              <a:spLocks noChangeArrowheads="1"/>
            </p:cNvSpPr>
            <p:nvPr/>
          </p:nvSpPr>
          <p:spPr bwMode="auto">
            <a:xfrm>
              <a:off x="1681" y="2264"/>
              <a:ext cx="330" cy="6"/>
            </a:xfrm>
            <a:prstGeom prst="rect">
              <a:avLst/>
            </a:prstGeom>
            <a:solidFill>
              <a:srgbClr val="A48C2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436" name="Rectangle 652"/>
            <p:cNvSpPr>
              <a:spLocks noChangeArrowheads="1"/>
            </p:cNvSpPr>
            <p:nvPr/>
          </p:nvSpPr>
          <p:spPr bwMode="auto">
            <a:xfrm>
              <a:off x="1681" y="2270"/>
              <a:ext cx="330" cy="7"/>
            </a:xfrm>
            <a:prstGeom prst="rect">
              <a:avLst/>
            </a:prstGeom>
            <a:solidFill>
              <a:srgbClr val="A38B2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437" name="Rectangle 653"/>
            <p:cNvSpPr>
              <a:spLocks noChangeArrowheads="1"/>
            </p:cNvSpPr>
            <p:nvPr/>
          </p:nvSpPr>
          <p:spPr bwMode="auto">
            <a:xfrm>
              <a:off x="1681" y="2277"/>
              <a:ext cx="330" cy="7"/>
            </a:xfrm>
            <a:prstGeom prst="rect">
              <a:avLst/>
            </a:prstGeom>
            <a:solidFill>
              <a:srgbClr val="A18A2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438" name="Rectangle 654"/>
            <p:cNvSpPr>
              <a:spLocks noChangeArrowheads="1"/>
            </p:cNvSpPr>
            <p:nvPr/>
          </p:nvSpPr>
          <p:spPr bwMode="auto">
            <a:xfrm>
              <a:off x="1681" y="2284"/>
              <a:ext cx="330" cy="6"/>
            </a:xfrm>
            <a:prstGeom prst="rect">
              <a:avLst/>
            </a:prstGeom>
            <a:solidFill>
              <a:srgbClr val="A0892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439" name="Rectangle 655"/>
            <p:cNvSpPr>
              <a:spLocks noChangeArrowheads="1"/>
            </p:cNvSpPr>
            <p:nvPr/>
          </p:nvSpPr>
          <p:spPr bwMode="auto">
            <a:xfrm>
              <a:off x="1681" y="2290"/>
              <a:ext cx="330" cy="7"/>
            </a:xfrm>
            <a:prstGeom prst="rect">
              <a:avLst/>
            </a:prstGeom>
            <a:solidFill>
              <a:srgbClr val="9F892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440" name="Rectangle 656"/>
            <p:cNvSpPr>
              <a:spLocks noChangeArrowheads="1"/>
            </p:cNvSpPr>
            <p:nvPr/>
          </p:nvSpPr>
          <p:spPr bwMode="auto">
            <a:xfrm>
              <a:off x="1681" y="2297"/>
              <a:ext cx="330" cy="6"/>
            </a:xfrm>
            <a:prstGeom prst="rect">
              <a:avLst/>
            </a:prstGeom>
            <a:solidFill>
              <a:srgbClr val="9E882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441" name="Rectangle 657"/>
            <p:cNvSpPr>
              <a:spLocks noChangeArrowheads="1"/>
            </p:cNvSpPr>
            <p:nvPr/>
          </p:nvSpPr>
          <p:spPr bwMode="auto">
            <a:xfrm>
              <a:off x="1681" y="2303"/>
              <a:ext cx="330" cy="7"/>
            </a:xfrm>
            <a:prstGeom prst="rect">
              <a:avLst/>
            </a:prstGeom>
            <a:solidFill>
              <a:srgbClr val="9D882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442" name="Rectangle 658"/>
            <p:cNvSpPr>
              <a:spLocks noChangeArrowheads="1"/>
            </p:cNvSpPr>
            <p:nvPr/>
          </p:nvSpPr>
          <p:spPr bwMode="auto">
            <a:xfrm>
              <a:off x="1681" y="2310"/>
              <a:ext cx="330" cy="7"/>
            </a:xfrm>
            <a:prstGeom prst="rect">
              <a:avLst/>
            </a:prstGeom>
            <a:solidFill>
              <a:srgbClr val="9C872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443" name="Rectangle 659"/>
            <p:cNvSpPr>
              <a:spLocks noChangeArrowheads="1"/>
            </p:cNvSpPr>
            <p:nvPr/>
          </p:nvSpPr>
          <p:spPr bwMode="auto">
            <a:xfrm>
              <a:off x="1681" y="2317"/>
              <a:ext cx="330" cy="6"/>
            </a:xfrm>
            <a:prstGeom prst="rect">
              <a:avLst/>
            </a:prstGeom>
            <a:solidFill>
              <a:srgbClr val="9B872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444" name="Rectangle 660"/>
            <p:cNvSpPr>
              <a:spLocks noChangeArrowheads="1"/>
            </p:cNvSpPr>
            <p:nvPr/>
          </p:nvSpPr>
          <p:spPr bwMode="auto">
            <a:xfrm>
              <a:off x="1681" y="2323"/>
              <a:ext cx="330" cy="7"/>
            </a:xfrm>
            <a:prstGeom prst="rect">
              <a:avLst/>
            </a:prstGeom>
            <a:solidFill>
              <a:srgbClr val="9B872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445" name="Rectangle 661"/>
            <p:cNvSpPr>
              <a:spLocks noChangeArrowheads="1"/>
            </p:cNvSpPr>
            <p:nvPr/>
          </p:nvSpPr>
          <p:spPr bwMode="auto">
            <a:xfrm>
              <a:off x="1681" y="2330"/>
              <a:ext cx="330" cy="6"/>
            </a:xfrm>
            <a:prstGeom prst="rect">
              <a:avLst/>
            </a:prstGeom>
            <a:solidFill>
              <a:srgbClr val="9B872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9446" name="Freeform 662"/>
          <p:cNvSpPr>
            <a:spLocks/>
          </p:cNvSpPr>
          <p:nvPr/>
        </p:nvSpPr>
        <p:spPr bwMode="auto">
          <a:xfrm>
            <a:off x="2668588" y="3384550"/>
            <a:ext cx="512762" cy="314325"/>
          </a:xfrm>
          <a:custGeom>
            <a:avLst/>
            <a:gdLst/>
            <a:ahLst/>
            <a:cxnLst>
              <a:cxn ang="0">
                <a:pos x="323" y="198"/>
              </a:cxn>
              <a:cxn ang="0">
                <a:pos x="198" y="0"/>
              </a:cxn>
              <a:cxn ang="0">
                <a:pos x="0" y="0"/>
              </a:cxn>
              <a:cxn ang="0">
                <a:pos x="118" y="198"/>
              </a:cxn>
              <a:cxn ang="0">
                <a:pos x="323" y="198"/>
              </a:cxn>
            </a:cxnLst>
            <a:rect l="0" t="0" r="r" b="b"/>
            <a:pathLst>
              <a:path w="323" h="198">
                <a:moveTo>
                  <a:pt x="323" y="198"/>
                </a:moveTo>
                <a:lnTo>
                  <a:pt x="198" y="0"/>
                </a:lnTo>
                <a:lnTo>
                  <a:pt x="0" y="0"/>
                </a:lnTo>
                <a:lnTo>
                  <a:pt x="118" y="198"/>
                </a:lnTo>
                <a:lnTo>
                  <a:pt x="323" y="198"/>
                </a:lnTo>
                <a:close/>
              </a:path>
            </a:pathLst>
          </a:custGeom>
          <a:noFill/>
          <a:ln w="11113">
            <a:solidFill>
              <a:srgbClr val="FDE219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7" name="Group 663"/>
          <p:cNvGrpSpPr>
            <a:grpSpLocks/>
          </p:cNvGrpSpPr>
          <p:nvPr/>
        </p:nvGrpSpPr>
        <p:grpSpPr bwMode="auto">
          <a:xfrm>
            <a:off x="2541588" y="4673600"/>
            <a:ext cx="314325" cy="1141413"/>
            <a:chOff x="1601" y="2944"/>
            <a:chExt cx="198" cy="719"/>
          </a:xfrm>
        </p:grpSpPr>
        <p:sp>
          <p:nvSpPr>
            <p:cNvPr id="119448" name="Rectangle 664"/>
            <p:cNvSpPr>
              <a:spLocks noChangeArrowheads="1"/>
            </p:cNvSpPr>
            <p:nvPr/>
          </p:nvSpPr>
          <p:spPr bwMode="auto">
            <a:xfrm>
              <a:off x="1601" y="2944"/>
              <a:ext cx="7" cy="719"/>
            </a:xfrm>
            <a:prstGeom prst="rect">
              <a:avLst/>
            </a:prstGeom>
            <a:solidFill>
              <a:srgbClr val="98CB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449" name="Rectangle 665"/>
            <p:cNvSpPr>
              <a:spLocks noChangeArrowheads="1"/>
            </p:cNvSpPr>
            <p:nvPr/>
          </p:nvSpPr>
          <p:spPr bwMode="auto">
            <a:xfrm>
              <a:off x="1608" y="2944"/>
              <a:ext cx="7" cy="719"/>
            </a:xfrm>
            <a:prstGeom prst="rect">
              <a:avLst/>
            </a:prstGeom>
            <a:solidFill>
              <a:srgbClr val="98CB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450" name="Rectangle 666"/>
            <p:cNvSpPr>
              <a:spLocks noChangeArrowheads="1"/>
            </p:cNvSpPr>
            <p:nvPr/>
          </p:nvSpPr>
          <p:spPr bwMode="auto">
            <a:xfrm>
              <a:off x="1615" y="2944"/>
              <a:ext cx="6" cy="719"/>
            </a:xfrm>
            <a:prstGeom prst="rect">
              <a:avLst/>
            </a:prstGeom>
            <a:solidFill>
              <a:srgbClr val="98CB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451" name="Rectangle 667"/>
            <p:cNvSpPr>
              <a:spLocks noChangeArrowheads="1"/>
            </p:cNvSpPr>
            <p:nvPr/>
          </p:nvSpPr>
          <p:spPr bwMode="auto">
            <a:xfrm>
              <a:off x="1621" y="2944"/>
              <a:ext cx="13" cy="719"/>
            </a:xfrm>
            <a:prstGeom prst="rect">
              <a:avLst/>
            </a:prstGeom>
            <a:solidFill>
              <a:srgbClr val="98CA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452" name="Rectangle 668"/>
            <p:cNvSpPr>
              <a:spLocks noChangeArrowheads="1"/>
            </p:cNvSpPr>
            <p:nvPr/>
          </p:nvSpPr>
          <p:spPr bwMode="auto">
            <a:xfrm>
              <a:off x="1634" y="2944"/>
              <a:ext cx="7" cy="719"/>
            </a:xfrm>
            <a:prstGeom prst="rect">
              <a:avLst/>
            </a:prstGeom>
            <a:solidFill>
              <a:srgbClr val="97CA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453" name="Rectangle 669"/>
            <p:cNvSpPr>
              <a:spLocks noChangeArrowheads="1"/>
            </p:cNvSpPr>
            <p:nvPr/>
          </p:nvSpPr>
          <p:spPr bwMode="auto">
            <a:xfrm>
              <a:off x="1641" y="2944"/>
              <a:ext cx="7" cy="719"/>
            </a:xfrm>
            <a:prstGeom prst="rect">
              <a:avLst/>
            </a:prstGeom>
            <a:solidFill>
              <a:srgbClr val="97C9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454" name="Rectangle 670"/>
            <p:cNvSpPr>
              <a:spLocks noChangeArrowheads="1"/>
            </p:cNvSpPr>
            <p:nvPr/>
          </p:nvSpPr>
          <p:spPr bwMode="auto">
            <a:xfrm>
              <a:off x="1648" y="2944"/>
              <a:ext cx="6" cy="719"/>
            </a:xfrm>
            <a:prstGeom prst="rect">
              <a:avLst/>
            </a:prstGeom>
            <a:solidFill>
              <a:srgbClr val="96C8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455" name="Rectangle 671"/>
            <p:cNvSpPr>
              <a:spLocks noChangeArrowheads="1"/>
            </p:cNvSpPr>
            <p:nvPr/>
          </p:nvSpPr>
          <p:spPr bwMode="auto">
            <a:xfrm>
              <a:off x="1654" y="2944"/>
              <a:ext cx="7" cy="719"/>
            </a:xfrm>
            <a:prstGeom prst="rect">
              <a:avLst/>
            </a:prstGeom>
            <a:solidFill>
              <a:srgbClr val="95C7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456" name="Rectangle 672"/>
            <p:cNvSpPr>
              <a:spLocks noChangeArrowheads="1"/>
            </p:cNvSpPr>
            <p:nvPr/>
          </p:nvSpPr>
          <p:spPr bwMode="auto">
            <a:xfrm>
              <a:off x="1661" y="2944"/>
              <a:ext cx="6" cy="719"/>
            </a:xfrm>
            <a:prstGeom prst="rect">
              <a:avLst/>
            </a:prstGeom>
            <a:solidFill>
              <a:srgbClr val="94C6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457" name="Rectangle 673"/>
            <p:cNvSpPr>
              <a:spLocks noChangeArrowheads="1"/>
            </p:cNvSpPr>
            <p:nvPr/>
          </p:nvSpPr>
          <p:spPr bwMode="auto">
            <a:xfrm>
              <a:off x="1667" y="2944"/>
              <a:ext cx="14" cy="719"/>
            </a:xfrm>
            <a:prstGeom prst="rect">
              <a:avLst/>
            </a:prstGeom>
            <a:solidFill>
              <a:srgbClr val="93C5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458" name="Rectangle 674"/>
            <p:cNvSpPr>
              <a:spLocks noChangeArrowheads="1"/>
            </p:cNvSpPr>
            <p:nvPr/>
          </p:nvSpPr>
          <p:spPr bwMode="auto">
            <a:xfrm>
              <a:off x="1681" y="2944"/>
              <a:ext cx="6" cy="719"/>
            </a:xfrm>
            <a:prstGeom prst="rect">
              <a:avLst/>
            </a:prstGeom>
            <a:solidFill>
              <a:srgbClr val="92C3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459" name="Rectangle 675"/>
            <p:cNvSpPr>
              <a:spLocks noChangeArrowheads="1"/>
            </p:cNvSpPr>
            <p:nvPr/>
          </p:nvSpPr>
          <p:spPr bwMode="auto">
            <a:xfrm>
              <a:off x="1687" y="2944"/>
              <a:ext cx="7" cy="719"/>
            </a:xfrm>
            <a:prstGeom prst="rect">
              <a:avLst/>
            </a:prstGeom>
            <a:solidFill>
              <a:srgbClr val="91C2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460" name="Rectangle 676"/>
            <p:cNvSpPr>
              <a:spLocks noChangeArrowheads="1"/>
            </p:cNvSpPr>
            <p:nvPr/>
          </p:nvSpPr>
          <p:spPr bwMode="auto">
            <a:xfrm>
              <a:off x="1694" y="2944"/>
              <a:ext cx="6" cy="719"/>
            </a:xfrm>
            <a:prstGeom prst="rect">
              <a:avLst/>
            </a:prstGeom>
            <a:solidFill>
              <a:srgbClr val="90C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461" name="Rectangle 677"/>
            <p:cNvSpPr>
              <a:spLocks noChangeArrowheads="1"/>
            </p:cNvSpPr>
            <p:nvPr/>
          </p:nvSpPr>
          <p:spPr bwMode="auto">
            <a:xfrm>
              <a:off x="1700" y="2944"/>
              <a:ext cx="7" cy="719"/>
            </a:xfrm>
            <a:prstGeom prst="rect">
              <a:avLst/>
            </a:prstGeom>
            <a:solidFill>
              <a:srgbClr val="8FBF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462" name="Rectangle 678"/>
            <p:cNvSpPr>
              <a:spLocks noChangeArrowheads="1"/>
            </p:cNvSpPr>
            <p:nvPr/>
          </p:nvSpPr>
          <p:spPr bwMode="auto">
            <a:xfrm>
              <a:off x="1707" y="2944"/>
              <a:ext cx="7" cy="719"/>
            </a:xfrm>
            <a:prstGeom prst="rect">
              <a:avLst/>
            </a:prstGeom>
            <a:solidFill>
              <a:srgbClr val="8EBD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463" name="Rectangle 679"/>
            <p:cNvSpPr>
              <a:spLocks noChangeArrowheads="1"/>
            </p:cNvSpPr>
            <p:nvPr/>
          </p:nvSpPr>
          <p:spPr bwMode="auto">
            <a:xfrm>
              <a:off x="1714" y="2944"/>
              <a:ext cx="6" cy="719"/>
            </a:xfrm>
            <a:prstGeom prst="rect">
              <a:avLst/>
            </a:prstGeom>
            <a:solidFill>
              <a:srgbClr val="8CBB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464" name="Rectangle 680"/>
            <p:cNvSpPr>
              <a:spLocks noChangeArrowheads="1"/>
            </p:cNvSpPr>
            <p:nvPr/>
          </p:nvSpPr>
          <p:spPr bwMode="auto">
            <a:xfrm>
              <a:off x="1720" y="2944"/>
              <a:ext cx="13" cy="719"/>
            </a:xfrm>
            <a:prstGeom prst="rect">
              <a:avLst/>
            </a:prstGeom>
            <a:solidFill>
              <a:srgbClr val="8BBA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465" name="Rectangle 681"/>
            <p:cNvSpPr>
              <a:spLocks noChangeArrowheads="1"/>
            </p:cNvSpPr>
            <p:nvPr/>
          </p:nvSpPr>
          <p:spPr bwMode="auto">
            <a:xfrm>
              <a:off x="1733" y="2944"/>
              <a:ext cx="7" cy="719"/>
            </a:xfrm>
            <a:prstGeom prst="rect">
              <a:avLst/>
            </a:prstGeom>
            <a:solidFill>
              <a:srgbClr val="8AB9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466" name="Rectangle 682"/>
            <p:cNvSpPr>
              <a:spLocks noChangeArrowheads="1"/>
            </p:cNvSpPr>
            <p:nvPr/>
          </p:nvSpPr>
          <p:spPr bwMode="auto">
            <a:xfrm>
              <a:off x="1740" y="2944"/>
              <a:ext cx="7" cy="719"/>
            </a:xfrm>
            <a:prstGeom prst="rect">
              <a:avLst/>
            </a:prstGeom>
            <a:solidFill>
              <a:srgbClr val="89B7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467" name="Rectangle 683"/>
            <p:cNvSpPr>
              <a:spLocks noChangeArrowheads="1"/>
            </p:cNvSpPr>
            <p:nvPr/>
          </p:nvSpPr>
          <p:spPr bwMode="auto">
            <a:xfrm>
              <a:off x="1747" y="2944"/>
              <a:ext cx="6" cy="719"/>
            </a:xfrm>
            <a:prstGeom prst="rect">
              <a:avLst/>
            </a:prstGeom>
            <a:solidFill>
              <a:srgbClr val="88B6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468" name="Rectangle 684"/>
            <p:cNvSpPr>
              <a:spLocks noChangeArrowheads="1"/>
            </p:cNvSpPr>
            <p:nvPr/>
          </p:nvSpPr>
          <p:spPr bwMode="auto">
            <a:xfrm>
              <a:off x="1753" y="2944"/>
              <a:ext cx="7" cy="719"/>
            </a:xfrm>
            <a:prstGeom prst="rect">
              <a:avLst/>
            </a:prstGeom>
            <a:solidFill>
              <a:srgbClr val="88B5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469" name="Rectangle 685"/>
            <p:cNvSpPr>
              <a:spLocks noChangeArrowheads="1"/>
            </p:cNvSpPr>
            <p:nvPr/>
          </p:nvSpPr>
          <p:spPr bwMode="auto">
            <a:xfrm>
              <a:off x="1760" y="2944"/>
              <a:ext cx="6" cy="719"/>
            </a:xfrm>
            <a:prstGeom prst="rect">
              <a:avLst/>
            </a:prstGeom>
            <a:solidFill>
              <a:srgbClr val="87B5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470" name="Rectangle 686"/>
            <p:cNvSpPr>
              <a:spLocks noChangeArrowheads="1"/>
            </p:cNvSpPr>
            <p:nvPr/>
          </p:nvSpPr>
          <p:spPr bwMode="auto">
            <a:xfrm>
              <a:off x="1766" y="2944"/>
              <a:ext cx="14" cy="719"/>
            </a:xfrm>
            <a:prstGeom prst="rect">
              <a:avLst/>
            </a:prstGeom>
            <a:solidFill>
              <a:srgbClr val="87B4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471" name="Rectangle 687"/>
            <p:cNvSpPr>
              <a:spLocks noChangeArrowheads="1"/>
            </p:cNvSpPr>
            <p:nvPr/>
          </p:nvSpPr>
          <p:spPr bwMode="auto">
            <a:xfrm>
              <a:off x="1780" y="2944"/>
              <a:ext cx="6" cy="719"/>
            </a:xfrm>
            <a:prstGeom prst="rect">
              <a:avLst/>
            </a:prstGeom>
            <a:solidFill>
              <a:srgbClr val="86B3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472" name="Rectangle 688"/>
            <p:cNvSpPr>
              <a:spLocks noChangeArrowheads="1"/>
            </p:cNvSpPr>
            <p:nvPr/>
          </p:nvSpPr>
          <p:spPr bwMode="auto">
            <a:xfrm>
              <a:off x="1786" y="2944"/>
              <a:ext cx="7" cy="719"/>
            </a:xfrm>
            <a:prstGeom prst="rect">
              <a:avLst/>
            </a:prstGeom>
            <a:solidFill>
              <a:srgbClr val="86B3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473" name="Rectangle 689"/>
            <p:cNvSpPr>
              <a:spLocks noChangeArrowheads="1"/>
            </p:cNvSpPr>
            <p:nvPr/>
          </p:nvSpPr>
          <p:spPr bwMode="auto">
            <a:xfrm>
              <a:off x="1793" y="2944"/>
              <a:ext cx="6" cy="719"/>
            </a:xfrm>
            <a:prstGeom prst="rect">
              <a:avLst/>
            </a:prstGeom>
            <a:solidFill>
              <a:srgbClr val="86B3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9474" name="Rectangle 690"/>
          <p:cNvSpPr>
            <a:spLocks noChangeArrowheads="1"/>
          </p:cNvSpPr>
          <p:nvPr/>
        </p:nvSpPr>
        <p:spPr bwMode="auto">
          <a:xfrm>
            <a:off x="2541588" y="4673600"/>
            <a:ext cx="314325" cy="1141413"/>
          </a:xfrm>
          <a:prstGeom prst="rect">
            <a:avLst/>
          </a:prstGeom>
          <a:noFill/>
          <a:ln w="11113">
            <a:solidFill>
              <a:srgbClr val="99CC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8" name="Group 691"/>
          <p:cNvGrpSpPr>
            <a:grpSpLocks/>
          </p:cNvGrpSpPr>
          <p:nvPr/>
        </p:nvGrpSpPr>
        <p:grpSpPr bwMode="auto">
          <a:xfrm>
            <a:off x="2354263" y="4359275"/>
            <a:ext cx="198437" cy="1466850"/>
            <a:chOff x="1483" y="2746"/>
            <a:chExt cx="125" cy="924"/>
          </a:xfrm>
        </p:grpSpPr>
        <p:sp>
          <p:nvSpPr>
            <p:cNvPr id="119476" name="Rectangle 692"/>
            <p:cNvSpPr>
              <a:spLocks noChangeArrowheads="1"/>
            </p:cNvSpPr>
            <p:nvPr/>
          </p:nvSpPr>
          <p:spPr bwMode="auto">
            <a:xfrm>
              <a:off x="1483" y="2746"/>
              <a:ext cx="6" cy="924"/>
            </a:xfrm>
            <a:prstGeom prst="rect">
              <a:avLst/>
            </a:prstGeom>
            <a:solidFill>
              <a:srgbClr val="7298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477" name="Rectangle 693"/>
            <p:cNvSpPr>
              <a:spLocks noChangeArrowheads="1"/>
            </p:cNvSpPr>
            <p:nvPr/>
          </p:nvSpPr>
          <p:spPr bwMode="auto">
            <a:xfrm>
              <a:off x="1489" y="2746"/>
              <a:ext cx="7" cy="924"/>
            </a:xfrm>
            <a:prstGeom prst="rect">
              <a:avLst/>
            </a:prstGeom>
            <a:solidFill>
              <a:srgbClr val="7297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478" name="Rectangle 694"/>
            <p:cNvSpPr>
              <a:spLocks noChangeArrowheads="1"/>
            </p:cNvSpPr>
            <p:nvPr/>
          </p:nvSpPr>
          <p:spPr bwMode="auto">
            <a:xfrm>
              <a:off x="1496" y="2746"/>
              <a:ext cx="6" cy="924"/>
            </a:xfrm>
            <a:prstGeom prst="rect">
              <a:avLst/>
            </a:prstGeom>
            <a:solidFill>
              <a:srgbClr val="7196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479" name="Rectangle 695"/>
            <p:cNvSpPr>
              <a:spLocks noChangeArrowheads="1"/>
            </p:cNvSpPr>
            <p:nvPr/>
          </p:nvSpPr>
          <p:spPr bwMode="auto">
            <a:xfrm>
              <a:off x="1502" y="2746"/>
              <a:ext cx="7" cy="924"/>
            </a:xfrm>
            <a:prstGeom prst="rect">
              <a:avLst/>
            </a:prstGeom>
            <a:solidFill>
              <a:srgbClr val="7095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480" name="Rectangle 696"/>
            <p:cNvSpPr>
              <a:spLocks noChangeArrowheads="1"/>
            </p:cNvSpPr>
            <p:nvPr/>
          </p:nvSpPr>
          <p:spPr bwMode="auto">
            <a:xfrm>
              <a:off x="1509" y="2746"/>
              <a:ext cx="7" cy="924"/>
            </a:xfrm>
            <a:prstGeom prst="rect">
              <a:avLst/>
            </a:prstGeom>
            <a:solidFill>
              <a:srgbClr val="6E93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481" name="Rectangle 697"/>
            <p:cNvSpPr>
              <a:spLocks noChangeArrowheads="1"/>
            </p:cNvSpPr>
            <p:nvPr/>
          </p:nvSpPr>
          <p:spPr bwMode="auto">
            <a:xfrm>
              <a:off x="1516" y="2746"/>
              <a:ext cx="6" cy="924"/>
            </a:xfrm>
            <a:prstGeom prst="rect">
              <a:avLst/>
            </a:prstGeom>
            <a:solidFill>
              <a:srgbClr val="6C9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482" name="Rectangle 698"/>
            <p:cNvSpPr>
              <a:spLocks noChangeArrowheads="1"/>
            </p:cNvSpPr>
            <p:nvPr/>
          </p:nvSpPr>
          <p:spPr bwMode="auto">
            <a:xfrm>
              <a:off x="1522" y="2746"/>
              <a:ext cx="7" cy="924"/>
            </a:xfrm>
            <a:prstGeom prst="rect">
              <a:avLst/>
            </a:prstGeom>
            <a:solidFill>
              <a:srgbClr val="6A8D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483" name="Rectangle 699"/>
            <p:cNvSpPr>
              <a:spLocks noChangeArrowheads="1"/>
            </p:cNvSpPr>
            <p:nvPr/>
          </p:nvSpPr>
          <p:spPr bwMode="auto">
            <a:xfrm>
              <a:off x="1529" y="2746"/>
              <a:ext cx="6" cy="924"/>
            </a:xfrm>
            <a:prstGeom prst="rect">
              <a:avLst/>
            </a:prstGeom>
            <a:solidFill>
              <a:srgbClr val="6789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484" name="Rectangle 700"/>
            <p:cNvSpPr>
              <a:spLocks noChangeArrowheads="1"/>
            </p:cNvSpPr>
            <p:nvPr/>
          </p:nvSpPr>
          <p:spPr bwMode="auto">
            <a:xfrm>
              <a:off x="1535" y="2746"/>
              <a:ext cx="7" cy="924"/>
            </a:xfrm>
            <a:prstGeom prst="rect">
              <a:avLst/>
            </a:prstGeom>
            <a:solidFill>
              <a:srgbClr val="6486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485" name="Rectangle 701"/>
            <p:cNvSpPr>
              <a:spLocks noChangeArrowheads="1"/>
            </p:cNvSpPr>
            <p:nvPr/>
          </p:nvSpPr>
          <p:spPr bwMode="auto">
            <a:xfrm>
              <a:off x="1542" y="2746"/>
              <a:ext cx="7" cy="924"/>
            </a:xfrm>
            <a:prstGeom prst="rect">
              <a:avLst/>
            </a:prstGeom>
            <a:solidFill>
              <a:srgbClr val="6181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486" name="Rectangle 702"/>
            <p:cNvSpPr>
              <a:spLocks noChangeArrowheads="1"/>
            </p:cNvSpPr>
            <p:nvPr/>
          </p:nvSpPr>
          <p:spPr bwMode="auto">
            <a:xfrm>
              <a:off x="1549" y="2746"/>
              <a:ext cx="6" cy="924"/>
            </a:xfrm>
            <a:prstGeom prst="rect">
              <a:avLst/>
            </a:prstGeom>
            <a:solidFill>
              <a:srgbClr val="5E7D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487" name="Rectangle 703"/>
            <p:cNvSpPr>
              <a:spLocks noChangeArrowheads="1"/>
            </p:cNvSpPr>
            <p:nvPr/>
          </p:nvSpPr>
          <p:spPr bwMode="auto">
            <a:xfrm>
              <a:off x="1555" y="2746"/>
              <a:ext cx="7" cy="924"/>
            </a:xfrm>
            <a:prstGeom prst="rect">
              <a:avLst/>
            </a:prstGeom>
            <a:solidFill>
              <a:srgbClr val="5A78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488" name="Rectangle 704"/>
            <p:cNvSpPr>
              <a:spLocks noChangeArrowheads="1"/>
            </p:cNvSpPr>
            <p:nvPr/>
          </p:nvSpPr>
          <p:spPr bwMode="auto">
            <a:xfrm>
              <a:off x="1562" y="2746"/>
              <a:ext cx="6" cy="924"/>
            </a:xfrm>
            <a:prstGeom prst="rect">
              <a:avLst/>
            </a:prstGeom>
            <a:solidFill>
              <a:srgbClr val="5774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489" name="Rectangle 705"/>
            <p:cNvSpPr>
              <a:spLocks noChangeArrowheads="1"/>
            </p:cNvSpPr>
            <p:nvPr/>
          </p:nvSpPr>
          <p:spPr bwMode="auto">
            <a:xfrm>
              <a:off x="1568" y="2746"/>
              <a:ext cx="7" cy="924"/>
            </a:xfrm>
            <a:prstGeom prst="rect">
              <a:avLst/>
            </a:prstGeom>
            <a:solidFill>
              <a:srgbClr val="547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490" name="Rectangle 706"/>
            <p:cNvSpPr>
              <a:spLocks noChangeArrowheads="1"/>
            </p:cNvSpPr>
            <p:nvPr/>
          </p:nvSpPr>
          <p:spPr bwMode="auto">
            <a:xfrm>
              <a:off x="1575" y="2746"/>
              <a:ext cx="7" cy="924"/>
            </a:xfrm>
            <a:prstGeom prst="rect">
              <a:avLst/>
            </a:prstGeom>
            <a:solidFill>
              <a:srgbClr val="526D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491" name="Rectangle 707"/>
            <p:cNvSpPr>
              <a:spLocks noChangeArrowheads="1"/>
            </p:cNvSpPr>
            <p:nvPr/>
          </p:nvSpPr>
          <p:spPr bwMode="auto">
            <a:xfrm>
              <a:off x="1582" y="2746"/>
              <a:ext cx="6" cy="924"/>
            </a:xfrm>
            <a:prstGeom prst="rect">
              <a:avLst/>
            </a:prstGeom>
            <a:solidFill>
              <a:srgbClr val="506A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492" name="Rectangle 708"/>
            <p:cNvSpPr>
              <a:spLocks noChangeArrowheads="1"/>
            </p:cNvSpPr>
            <p:nvPr/>
          </p:nvSpPr>
          <p:spPr bwMode="auto">
            <a:xfrm>
              <a:off x="1588" y="2746"/>
              <a:ext cx="7" cy="924"/>
            </a:xfrm>
            <a:prstGeom prst="rect">
              <a:avLst/>
            </a:prstGeom>
            <a:solidFill>
              <a:srgbClr val="4E68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493" name="Rectangle 709"/>
            <p:cNvSpPr>
              <a:spLocks noChangeArrowheads="1"/>
            </p:cNvSpPr>
            <p:nvPr/>
          </p:nvSpPr>
          <p:spPr bwMode="auto">
            <a:xfrm>
              <a:off x="1595" y="2746"/>
              <a:ext cx="6" cy="924"/>
            </a:xfrm>
            <a:prstGeom prst="rect">
              <a:avLst/>
            </a:prstGeom>
            <a:solidFill>
              <a:srgbClr val="4D66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494" name="Rectangle 710"/>
            <p:cNvSpPr>
              <a:spLocks noChangeArrowheads="1"/>
            </p:cNvSpPr>
            <p:nvPr/>
          </p:nvSpPr>
          <p:spPr bwMode="auto">
            <a:xfrm>
              <a:off x="1601" y="2746"/>
              <a:ext cx="7" cy="924"/>
            </a:xfrm>
            <a:prstGeom prst="rect">
              <a:avLst/>
            </a:prstGeom>
            <a:solidFill>
              <a:srgbClr val="4C65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9495" name="Freeform 711"/>
          <p:cNvSpPr>
            <a:spLocks/>
          </p:cNvSpPr>
          <p:nvPr/>
        </p:nvSpPr>
        <p:spPr bwMode="auto">
          <a:xfrm>
            <a:off x="2354263" y="4359275"/>
            <a:ext cx="187325" cy="1455738"/>
          </a:xfrm>
          <a:custGeom>
            <a:avLst/>
            <a:gdLst/>
            <a:ahLst/>
            <a:cxnLst>
              <a:cxn ang="0">
                <a:pos x="0" y="719"/>
              </a:cxn>
              <a:cxn ang="0">
                <a:pos x="0" y="0"/>
              </a:cxn>
              <a:cxn ang="0">
                <a:pos x="118" y="198"/>
              </a:cxn>
              <a:cxn ang="0">
                <a:pos x="118" y="917"/>
              </a:cxn>
              <a:cxn ang="0">
                <a:pos x="0" y="719"/>
              </a:cxn>
            </a:cxnLst>
            <a:rect l="0" t="0" r="r" b="b"/>
            <a:pathLst>
              <a:path w="118" h="917">
                <a:moveTo>
                  <a:pt x="0" y="719"/>
                </a:moveTo>
                <a:lnTo>
                  <a:pt x="0" y="0"/>
                </a:lnTo>
                <a:lnTo>
                  <a:pt x="118" y="198"/>
                </a:lnTo>
                <a:lnTo>
                  <a:pt x="118" y="917"/>
                </a:lnTo>
                <a:lnTo>
                  <a:pt x="0" y="719"/>
                </a:lnTo>
                <a:close/>
              </a:path>
            </a:pathLst>
          </a:custGeom>
          <a:noFill/>
          <a:ln w="11113">
            <a:solidFill>
              <a:srgbClr val="99CC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9" name="Group 712"/>
          <p:cNvGrpSpPr>
            <a:grpSpLocks/>
          </p:cNvGrpSpPr>
          <p:nvPr/>
        </p:nvGrpSpPr>
        <p:grpSpPr bwMode="auto">
          <a:xfrm>
            <a:off x="2354263" y="4359275"/>
            <a:ext cx="512762" cy="323850"/>
            <a:chOff x="1483" y="2746"/>
            <a:chExt cx="323" cy="204"/>
          </a:xfrm>
        </p:grpSpPr>
        <p:sp>
          <p:nvSpPr>
            <p:cNvPr id="119497" name="Rectangle 713"/>
            <p:cNvSpPr>
              <a:spLocks noChangeArrowheads="1"/>
            </p:cNvSpPr>
            <p:nvPr/>
          </p:nvSpPr>
          <p:spPr bwMode="auto">
            <a:xfrm>
              <a:off x="1483" y="2746"/>
              <a:ext cx="6" cy="204"/>
            </a:xfrm>
            <a:prstGeom prst="rect">
              <a:avLst/>
            </a:prstGeom>
            <a:solidFill>
              <a:srgbClr val="7298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498" name="Rectangle 714"/>
            <p:cNvSpPr>
              <a:spLocks noChangeArrowheads="1"/>
            </p:cNvSpPr>
            <p:nvPr/>
          </p:nvSpPr>
          <p:spPr bwMode="auto">
            <a:xfrm>
              <a:off x="1489" y="2746"/>
              <a:ext cx="7" cy="204"/>
            </a:xfrm>
            <a:prstGeom prst="rect">
              <a:avLst/>
            </a:prstGeom>
            <a:solidFill>
              <a:srgbClr val="7298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499" name="Rectangle 715"/>
            <p:cNvSpPr>
              <a:spLocks noChangeArrowheads="1"/>
            </p:cNvSpPr>
            <p:nvPr/>
          </p:nvSpPr>
          <p:spPr bwMode="auto">
            <a:xfrm>
              <a:off x="1496" y="2746"/>
              <a:ext cx="6" cy="204"/>
            </a:xfrm>
            <a:prstGeom prst="rect">
              <a:avLst/>
            </a:prstGeom>
            <a:solidFill>
              <a:srgbClr val="7298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500" name="Rectangle 716"/>
            <p:cNvSpPr>
              <a:spLocks noChangeArrowheads="1"/>
            </p:cNvSpPr>
            <p:nvPr/>
          </p:nvSpPr>
          <p:spPr bwMode="auto">
            <a:xfrm>
              <a:off x="1502" y="2746"/>
              <a:ext cx="7" cy="204"/>
            </a:xfrm>
            <a:prstGeom prst="rect">
              <a:avLst/>
            </a:prstGeom>
            <a:solidFill>
              <a:srgbClr val="7298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501" name="Rectangle 717"/>
            <p:cNvSpPr>
              <a:spLocks noChangeArrowheads="1"/>
            </p:cNvSpPr>
            <p:nvPr/>
          </p:nvSpPr>
          <p:spPr bwMode="auto">
            <a:xfrm>
              <a:off x="1509" y="2746"/>
              <a:ext cx="7" cy="204"/>
            </a:xfrm>
            <a:prstGeom prst="rect">
              <a:avLst/>
            </a:prstGeom>
            <a:solidFill>
              <a:srgbClr val="7297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502" name="Rectangle 718"/>
            <p:cNvSpPr>
              <a:spLocks noChangeArrowheads="1"/>
            </p:cNvSpPr>
            <p:nvPr/>
          </p:nvSpPr>
          <p:spPr bwMode="auto">
            <a:xfrm>
              <a:off x="1516" y="2746"/>
              <a:ext cx="6" cy="204"/>
            </a:xfrm>
            <a:prstGeom prst="rect">
              <a:avLst/>
            </a:prstGeom>
            <a:solidFill>
              <a:srgbClr val="7197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503" name="Rectangle 719"/>
            <p:cNvSpPr>
              <a:spLocks noChangeArrowheads="1"/>
            </p:cNvSpPr>
            <p:nvPr/>
          </p:nvSpPr>
          <p:spPr bwMode="auto">
            <a:xfrm>
              <a:off x="1522" y="2746"/>
              <a:ext cx="7" cy="204"/>
            </a:xfrm>
            <a:prstGeom prst="rect">
              <a:avLst/>
            </a:prstGeom>
            <a:solidFill>
              <a:srgbClr val="7196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504" name="Rectangle 720"/>
            <p:cNvSpPr>
              <a:spLocks noChangeArrowheads="1"/>
            </p:cNvSpPr>
            <p:nvPr/>
          </p:nvSpPr>
          <p:spPr bwMode="auto">
            <a:xfrm>
              <a:off x="1529" y="2746"/>
              <a:ext cx="6" cy="204"/>
            </a:xfrm>
            <a:prstGeom prst="rect">
              <a:avLst/>
            </a:prstGeom>
            <a:solidFill>
              <a:srgbClr val="7096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505" name="Rectangle 721"/>
            <p:cNvSpPr>
              <a:spLocks noChangeArrowheads="1"/>
            </p:cNvSpPr>
            <p:nvPr/>
          </p:nvSpPr>
          <p:spPr bwMode="auto">
            <a:xfrm>
              <a:off x="1535" y="2746"/>
              <a:ext cx="7" cy="204"/>
            </a:xfrm>
            <a:prstGeom prst="rect">
              <a:avLst/>
            </a:prstGeom>
            <a:solidFill>
              <a:srgbClr val="7095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506" name="Rectangle 722"/>
            <p:cNvSpPr>
              <a:spLocks noChangeArrowheads="1"/>
            </p:cNvSpPr>
            <p:nvPr/>
          </p:nvSpPr>
          <p:spPr bwMode="auto">
            <a:xfrm>
              <a:off x="1542" y="2746"/>
              <a:ext cx="7" cy="204"/>
            </a:xfrm>
            <a:prstGeom prst="rect">
              <a:avLst/>
            </a:prstGeom>
            <a:solidFill>
              <a:srgbClr val="7095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507" name="Rectangle 723"/>
            <p:cNvSpPr>
              <a:spLocks noChangeArrowheads="1"/>
            </p:cNvSpPr>
            <p:nvPr/>
          </p:nvSpPr>
          <p:spPr bwMode="auto">
            <a:xfrm>
              <a:off x="1549" y="2746"/>
              <a:ext cx="6" cy="204"/>
            </a:xfrm>
            <a:prstGeom prst="rect">
              <a:avLst/>
            </a:prstGeom>
            <a:solidFill>
              <a:srgbClr val="6F94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508" name="Rectangle 724"/>
            <p:cNvSpPr>
              <a:spLocks noChangeArrowheads="1"/>
            </p:cNvSpPr>
            <p:nvPr/>
          </p:nvSpPr>
          <p:spPr bwMode="auto">
            <a:xfrm>
              <a:off x="1555" y="2746"/>
              <a:ext cx="7" cy="204"/>
            </a:xfrm>
            <a:prstGeom prst="rect">
              <a:avLst/>
            </a:prstGeom>
            <a:solidFill>
              <a:srgbClr val="6E93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509" name="Rectangle 725"/>
            <p:cNvSpPr>
              <a:spLocks noChangeArrowheads="1"/>
            </p:cNvSpPr>
            <p:nvPr/>
          </p:nvSpPr>
          <p:spPr bwMode="auto">
            <a:xfrm>
              <a:off x="1562" y="2746"/>
              <a:ext cx="6" cy="204"/>
            </a:xfrm>
            <a:prstGeom prst="rect">
              <a:avLst/>
            </a:prstGeom>
            <a:solidFill>
              <a:srgbClr val="6E92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510" name="Rectangle 726"/>
            <p:cNvSpPr>
              <a:spLocks noChangeArrowheads="1"/>
            </p:cNvSpPr>
            <p:nvPr/>
          </p:nvSpPr>
          <p:spPr bwMode="auto">
            <a:xfrm>
              <a:off x="1568" y="2746"/>
              <a:ext cx="7" cy="204"/>
            </a:xfrm>
            <a:prstGeom prst="rect">
              <a:avLst/>
            </a:prstGeom>
            <a:solidFill>
              <a:srgbClr val="6D91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511" name="Rectangle 727"/>
            <p:cNvSpPr>
              <a:spLocks noChangeArrowheads="1"/>
            </p:cNvSpPr>
            <p:nvPr/>
          </p:nvSpPr>
          <p:spPr bwMode="auto">
            <a:xfrm>
              <a:off x="1575" y="2746"/>
              <a:ext cx="7" cy="204"/>
            </a:xfrm>
            <a:prstGeom prst="rect">
              <a:avLst/>
            </a:prstGeom>
            <a:solidFill>
              <a:srgbClr val="6C9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512" name="Rectangle 728"/>
            <p:cNvSpPr>
              <a:spLocks noChangeArrowheads="1"/>
            </p:cNvSpPr>
            <p:nvPr/>
          </p:nvSpPr>
          <p:spPr bwMode="auto">
            <a:xfrm>
              <a:off x="1582" y="2746"/>
              <a:ext cx="6" cy="204"/>
            </a:xfrm>
            <a:prstGeom prst="rect">
              <a:avLst/>
            </a:prstGeom>
            <a:solidFill>
              <a:srgbClr val="6B8F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513" name="Rectangle 729"/>
            <p:cNvSpPr>
              <a:spLocks noChangeArrowheads="1"/>
            </p:cNvSpPr>
            <p:nvPr/>
          </p:nvSpPr>
          <p:spPr bwMode="auto">
            <a:xfrm>
              <a:off x="1588" y="2746"/>
              <a:ext cx="7" cy="204"/>
            </a:xfrm>
            <a:prstGeom prst="rect">
              <a:avLst/>
            </a:prstGeom>
            <a:solidFill>
              <a:srgbClr val="6A8D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514" name="Rectangle 730"/>
            <p:cNvSpPr>
              <a:spLocks noChangeArrowheads="1"/>
            </p:cNvSpPr>
            <p:nvPr/>
          </p:nvSpPr>
          <p:spPr bwMode="auto">
            <a:xfrm>
              <a:off x="1595" y="2746"/>
              <a:ext cx="6" cy="204"/>
            </a:xfrm>
            <a:prstGeom prst="rect">
              <a:avLst/>
            </a:prstGeom>
            <a:solidFill>
              <a:srgbClr val="698C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515" name="Rectangle 731"/>
            <p:cNvSpPr>
              <a:spLocks noChangeArrowheads="1"/>
            </p:cNvSpPr>
            <p:nvPr/>
          </p:nvSpPr>
          <p:spPr bwMode="auto">
            <a:xfrm>
              <a:off x="1601" y="2746"/>
              <a:ext cx="7" cy="204"/>
            </a:xfrm>
            <a:prstGeom prst="rect">
              <a:avLst/>
            </a:prstGeom>
            <a:solidFill>
              <a:srgbClr val="688B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516" name="Rectangle 732"/>
            <p:cNvSpPr>
              <a:spLocks noChangeArrowheads="1"/>
            </p:cNvSpPr>
            <p:nvPr/>
          </p:nvSpPr>
          <p:spPr bwMode="auto">
            <a:xfrm>
              <a:off x="1608" y="2746"/>
              <a:ext cx="7" cy="204"/>
            </a:xfrm>
            <a:prstGeom prst="rect">
              <a:avLst/>
            </a:prstGeom>
            <a:solidFill>
              <a:srgbClr val="6789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517" name="Rectangle 733"/>
            <p:cNvSpPr>
              <a:spLocks noChangeArrowheads="1"/>
            </p:cNvSpPr>
            <p:nvPr/>
          </p:nvSpPr>
          <p:spPr bwMode="auto">
            <a:xfrm>
              <a:off x="1615" y="2746"/>
              <a:ext cx="6" cy="204"/>
            </a:xfrm>
            <a:prstGeom prst="rect">
              <a:avLst/>
            </a:prstGeom>
            <a:solidFill>
              <a:srgbClr val="6688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518" name="Rectangle 734"/>
            <p:cNvSpPr>
              <a:spLocks noChangeArrowheads="1"/>
            </p:cNvSpPr>
            <p:nvPr/>
          </p:nvSpPr>
          <p:spPr bwMode="auto">
            <a:xfrm>
              <a:off x="1621" y="2746"/>
              <a:ext cx="7" cy="204"/>
            </a:xfrm>
            <a:prstGeom prst="rect">
              <a:avLst/>
            </a:prstGeom>
            <a:solidFill>
              <a:srgbClr val="6586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519" name="Rectangle 735"/>
            <p:cNvSpPr>
              <a:spLocks noChangeArrowheads="1"/>
            </p:cNvSpPr>
            <p:nvPr/>
          </p:nvSpPr>
          <p:spPr bwMode="auto">
            <a:xfrm>
              <a:off x="1628" y="2746"/>
              <a:ext cx="6" cy="204"/>
            </a:xfrm>
            <a:prstGeom prst="rect">
              <a:avLst/>
            </a:prstGeom>
            <a:solidFill>
              <a:srgbClr val="6485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520" name="Rectangle 736"/>
            <p:cNvSpPr>
              <a:spLocks noChangeArrowheads="1"/>
            </p:cNvSpPr>
            <p:nvPr/>
          </p:nvSpPr>
          <p:spPr bwMode="auto">
            <a:xfrm>
              <a:off x="1634" y="2746"/>
              <a:ext cx="7" cy="204"/>
            </a:xfrm>
            <a:prstGeom prst="rect">
              <a:avLst/>
            </a:prstGeom>
            <a:solidFill>
              <a:srgbClr val="6283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521" name="Rectangle 737"/>
            <p:cNvSpPr>
              <a:spLocks noChangeArrowheads="1"/>
            </p:cNvSpPr>
            <p:nvPr/>
          </p:nvSpPr>
          <p:spPr bwMode="auto">
            <a:xfrm>
              <a:off x="1641" y="2746"/>
              <a:ext cx="7" cy="204"/>
            </a:xfrm>
            <a:prstGeom prst="rect">
              <a:avLst/>
            </a:prstGeom>
            <a:solidFill>
              <a:srgbClr val="6181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522" name="Rectangle 738"/>
            <p:cNvSpPr>
              <a:spLocks noChangeArrowheads="1"/>
            </p:cNvSpPr>
            <p:nvPr/>
          </p:nvSpPr>
          <p:spPr bwMode="auto">
            <a:xfrm>
              <a:off x="1648" y="2746"/>
              <a:ext cx="6" cy="204"/>
            </a:xfrm>
            <a:prstGeom prst="rect">
              <a:avLst/>
            </a:prstGeom>
            <a:solidFill>
              <a:srgbClr val="607F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523" name="Rectangle 739"/>
            <p:cNvSpPr>
              <a:spLocks noChangeArrowheads="1"/>
            </p:cNvSpPr>
            <p:nvPr/>
          </p:nvSpPr>
          <p:spPr bwMode="auto">
            <a:xfrm>
              <a:off x="1654" y="2746"/>
              <a:ext cx="7" cy="204"/>
            </a:xfrm>
            <a:prstGeom prst="rect">
              <a:avLst/>
            </a:prstGeom>
            <a:solidFill>
              <a:srgbClr val="5E7E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524" name="Rectangle 740"/>
            <p:cNvSpPr>
              <a:spLocks noChangeArrowheads="1"/>
            </p:cNvSpPr>
            <p:nvPr/>
          </p:nvSpPr>
          <p:spPr bwMode="auto">
            <a:xfrm>
              <a:off x="1661" y="2746"/>
              <a:ext cx="6" cy="204"/>
            </a:xfrm>
            <a:prstGeom prst="rect">
              <a:avLst/>
            </a:prstGeom>
            <a:solidFill>
              <a:srgbClr val="5D7C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525" name="Rectangle 741"/>
            <p:cNvSpPr>
              <a:spLocks noChangeArrowheads="1"/>
            </p:cNvSpPr>
            <p:nvPr/>
          </p:nvSpPr>
          <p:spPr bwMode="auto">
            <a:xfrm>
              <a:off x="1667" y="2746"/>
              <a:ext cx="7" cy="204"/>
            </a:xfrm>
            <a:prstGeom prst="rect">
              <a:avLst/>
            </a:prstGeom>
            <a:solidFill>
              <a:srgbClr val="5C7A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526" name="Rectangle 742"/>
            <p:cNvSpPr>
              <a:spLocks noChangeArrowheads="1"/>
            </p:cNvSpPr>
            <p:nvPr/>
          </p:nvSpPr>
          <p:spPr bwMode="auto">
            <a:xfrm>
              <a:off x="1674" y="2746"/>
              <a:ext cx="7" cy="204"/>
            </a:xfrm>
            <a:prstGeom prst="rect">
              <a:avLst/>
            </a:prstGeom>
            <a:solidFill>
              <a:srgbClr val="5A78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527" name="Rectangle 743"/>
            <p:cNvSpPr>
              <a:spLocks noChangeArrowheads="1"/>
            </p:cNvSpPr>
            <p:nvPr/>
          </p:nvSpPr>
          <p:spPr bwMode="auto">
            <a:xfrm>
              <a:off x="1681" y="2746"/>
              <a:ext cx="6" cy="204"/>
            </a:xfrm>
            <a:prstGeom prst="rect">
              <a:avLst/>
            </a:prstGeom>
            <a:solidFill>
              <a:srgbClr val="5977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528" name="Rectangle 744"/>
            <p:cNvSpPr>
              <a:spLocks noChangeArrowheads="1"/>
            </p:cNvSpPr>
            <p:nvPr/>
          </p:nvSpPr>
          <p:spPr bwMode="auto">
            <a:xfrm>
              <a:off x="1687" y="2746"/>
              <a:ext cx="7" cy="204"/>
            </a:xfrm>
            <a:prstGeom prst="rect">
              <a:avLst/>
            </a:prstGeom>
            <a:solidFill>
              <a:srgbClr val="5875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529" name="Rectangle 745"/>
            <p:cNvSpPr>
              <a:spLocks noChangeArrowheads="1"/>
            </p:cNvSpPr>
            <p:nvPr/>
          </p:nvSpPr>
          <p:spPr bwMode="auto">
            <a:xfrm>
              <a:off x="1694" y="2746"/>
              <a:ext cx="6" cy="204"/>
            </a:xfrm>
            <a:prstGeom prst="rect">
              <a:avLst/>
            </a:prstGeom>
            <a:solidFill>
              <a:srgbClr val="5773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530" name="Rectangle 746"/>
            <p:cNvSpPr>
              <a:spLocks noChangeArrowheads="1"/>
            </p:cNvSpPr>
            <p:nvPr/>
          </p:nvSpPr>
          <p:spPr bwMode="auto">
            <a:xfrm>
              <a:off x="1700" y="2746"/>
              <a:ext cx="7" cy="204"/>
            </a:xfrm>
            <a:prstGeom prst="rect">
              <a:avLst/>
            </a:prstGeom>
            <a:solidFill>
              <a:srgbClr val="5572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531" name="Rectangle 747"/>
            <p:cNvSpPr>
              <a:spLocks noChangeArrowheads="1"/>
            </p:cNvSpPr>
            <p:nvPr/>
          </p:nvSpPr>
          <p:spPr bwMode="auto">
            <a:xfrm>
              <a:off x="1707" y="2746"/>
              <a:ext cx="7" cy="204"/>
            </a:xfrm>
            <a:prstGeom prst="rect">
              <a:avLst/>
            </a:prstGeom>
            <a:solidFill>
              <a:srgbClr val="547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532" name="Rectangle 748"/>
            <p:cNvSpPr>
              <a:spLocks noChangeArrowheads="1"/>
            </p:cNvSpPr>
            <p:nvPr/>
          </p:nvSpPr>
          <p:spPr bwMode="auto">
            <a:xfrm>
              <a:off x="1714" y="2746"/>
              <a:ext cx="6" cy="204"/>
            </a:xfrm>
            <a:prstGeom prst="rect">
              <a:avLst/>
            </a:prstGeom>
            <a:solidFill>
              <a:srgbClr val="536F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533" name="Rectangle 749"/>
            <p:cNvSpPr>
              <a:spLocks noChangeArrowheads="1"/>
            </p:cNvSpPr>
            <p:nvPr/>
          </p:nvSpPr>
          <p:spPr bwMode="auto">
            <a:xfrm>
              <a:off x="1720" y="2746"/>
              <a:ext cx="7" cy="204"/>
            </a:xfrm>
            <a:prstGeom prst="rect">
              <a:avLst/>
            </a:prstGeom>
            <a:solidFill>
              <a:srgbClr val="526E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534" name="Rectangle 750"/>
            <p:cNvSpPr>
              <a:spLocks noChangeArrowheads="1"/>
            </p:cNvSpPr>
            <p:nvPr/>
          </p:nvSpPr>
          <p:spPr bwMode="auto">
            <a:xfrm>
              <a:off x="1727" y="2746"/>
              <a:ext cx="6" cy="204"/>
            </a:xfrm>
            <a:prstGeom prst="rect">
              <a:avLst/>
            </a:prstGeom>
            <a:solidFill>
              <a:srgbClr val="526D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535" name="Rectangle 751"/>
            <p:cNvSpPr>
              <a:spLocks noChangeArrowheads="1"/>
            </p:cNvSpPr>
            <p:nvPr/>
          </p:nvSpPr>
          <p:spPr bwMode="auto">
            <a:xfrm>
              <a:off x="1733" y="2746"/>
              <a:ext cx="7" cy="204"/>
            </a:xfrm>
            <a:prstGeom prst="rect">
              <a:avLst/>
            </a:prstGeom>
            <a:solidFill>
              <a:srgbClr val="516B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536" name="Rectangle 752"/>
            <p:cNvSpPr>
              <a:spLocks noChangeArrowheads="1"/>
            </p:cNvSpPr>
            <p:nvPr/>
          </p:nvSpPr>
          <p:spPr bwMode="auto">
            <a:xfrm>
              <a:off x="1740" y="2746"/>
              <a:ext cx="7" cy="204"/>
            </a:xfrm>
            <a:prstGeom prst="rect">
              <a:avLst/>
            </a:prstGeom>
            <a:solidFill>
              <a:srgbClr val="506A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537" name="Rectangle 753"/>
            <p:cNvSpPr>
              <a:spLocks noChangeArrowheads="1"/>
            </p:cNvSpPr>
            <p:nvPr/>
          </p:nvSpPr>
          <p:spPr bwMode="auto">
            <a:xfrm>
              <a:off x="1747" y="2746"/>
              <a:ext cx="6" cy="204"/>
            </a:xfrm>
            <a:prstGeom prst="rect">
              <a:avLst/>
            </a:prstGeom>
            <a:solidFill>
              <a:srgbClr val="4F69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538" name="Rectangle 754"/>
            <p:cNvSpPr>
              <a:spLocks noChangeArrowheads="1"/>
            </p:cNvSpPr>
            <p:nvPr/>
          </p:nvSpPr>
          <p:spPr bwMode="auto">
            <a:xfrm>
              <a:off x="1753" y="2746"/>
              <a:ext cx="7" cy="204"/>
            </a:xfrm>
            <a:prstGeom prst="rect">
              <a:avLst/>
            </a:prstGeom>
            <a:solidFill>
              <a:srgbClr val="4F69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539" name="Rectangle 755"/>
            <p:cNvSpPr>
              <a:spLocks noChangeArrowheads="1"/>
            </p:cNvSpPr>
            <p:nvPr/>
          </p:nvSpPr>
          <p:spPr bwMode="auto">
            <a:xfrm>
              <a:off x="1760" y="2746"/>
              <a:ext cx="6" cy="204"/>
            </a:xfrm>
            <a:prstGeom prst="rect">
              <a:avLst/>
            </a:prstGeom>
            <a:solidFill>
              <a:srgbClr val="4E68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540" name="Rectangle 756"/>
            <p:cNvSpPr>
              <a:spLocks noChangeArrowheads="1"/>
            </p:cNvSpPr>
            <p:nvPr/>
          </p:nvSpPr>
          <p:spPr bwMode="auto">
            <a:xfrm>
              <a:off x="1766" y="2746"/>
              <a:ext cx="7" cy="204"/>
            </a:xfrm>
            <a:prstGeom prst="rect">
              <a:avLst/>
            </a:prstGeom>
            <a:solidFill>
              <a:srgbClr val="4D67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541" name="Rectangle 757"/>
            <p:cNvSpPr>
              <a:spLocks noChangeArrowheads="1"/>
            </p:cNvSpPr>
            <p:nvPr/>
          </p:nvSpPr>
          <p:spPr bwMode="auto">
            <a:xfrm>
              <a:off x="1773" y="2746"/>
              <a:ext cx="7" cy="204"/>
            </a:xfrm>
            <a:prstGeom prst="rect">
              <a:avLst/>
            </a:prstGeom>
            <a:solidFill>
              <a:srgbClr val="4D66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542" name="Rectangle 758"/>
            <p:cNvSpPr>
              <a:spLocks noChangeArrowheads="1"/>
            </p:cNvSpPr>
            <p:nvPr/>
          </p:nvSpPr>
          <p:spPr bwMode="auto">
            <a:xfrm>
              <a:off x="1780" y="2746"/>
              <a:ext cx="6" cy="204"/>
            </a:xfrm>
            <a:prstGeom prst="rect">
              <a:avLst/>
            </a:prstGeom>
            <a:solidFill>
              <a:srgbClr val="4D66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543" name="Rectangle 759"/>
            <p:cNvSpPr>
              <a:spLocks noChangeArrowheads="1"/>
            </p:cNvSpPr>
            <p:nvPr/>
          </p:nvSpPr>
          <p:spPr bwMode="auto">
            <a:xfrm>
              <a:off x="1786" y="2746"/>
              <a:ext cx="7" cy="204"/>
            </a:xfrm>
            <a:prstGeom prst="rect">
              <a:avLst/>
            </a:prstGeom>
            <a:solidFill>
              <a:srgbClr val="4C65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544" name="Rectangle 760"/>
            <p:cNvSpPr>
              <a:spLocks noChangeArrowheads="1"/>
            </p:cNvSpPr>
            <p:nvPr/>
          </p:nvSpPr>
          <p:spPr bwMode="auto">
            <a:xfrm>
              <a:off x="1793" y="2746"/>
              <a:ext cx="6" cy="204"/>
            </a:xfrm>
            <a:prstGeom prst="rect">
              <a:avLst/>
            </a:prstGeom>
            <a:solidFill>
              <a:srgbClr val="4C65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545" name="Rectangle 761"/>
            <p:cNvSpPr>
              <a:spLocks noChangeArrowheads="1"/>
            </p:cNvSpPr>
            <p:nvPr/>
          </p:nvSpPr>
          <p:spPr bwMode="auto">
            <a:xfrm>
              <a:off x="1799" y="2746"/>
              <a:ext cx="7" cy="204"/>
            </a:xfrm>
            <a:prstGeom prst="rect">
              <a:avLst/>
            </a:prstGeom>
            <a:solidFill>
              <a:srgbClr val="4C65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9546" name="Freeform 762"/>
          <p:cNvSpPr>
            <a:spLocks/>
          </p:cNvSpPr>
          <p:nvPr/>
        </p:nvSpPr>
        <p:spPr bwMode="auto">
          <a:xfrm>
            <a:off x="2354263" y="4359275"/>
            <a:ext cx="501650" cy="314325"/>
          </a:xfrm>
          <a:custGeom>
            <a:avLst/>
            <a:gdLst/>
            <a:ahLst/>
            <a:cxnLst>
              <a:cxn ang="0">
                <a:pos x="316" y="198"/>
              </a:cxn>
              <a:cxn ang="0">
                <a:pos x="198" y="0"/>
              </a:cxn>
              <a:cxn ang="0">
                <a:pos x="0" y="0"/>
              </a:cxn>
              <a:cxn ang="0">
                <a:pos x="118" y="198"/>
              </a:cxn>
              <a:cxn ang="0">
                <a:pos x="316" y="198"/>
              </a:cxn>
            </a:cxnLst>
            <a:rect l="0" t="0" r="r" b="b"/>
            <a:pathLst>
              <a:path w="316" h="198">
                <a:moveTo>
                  <a:pt x="316" y="198"/>
                </a:moveTo>
                <a:lnTo>
                  <a:pt x="198" y="0"/>
                </a:lnTo>
                <a:lnTo>
                  <a:pt x="0" y="0"/>
                </a:lnTo>
                <a:lnTo>
                  <a:pt x="118" y="198"/>
                </a:lnTo>
                <a:lnTo>
                  <a:pt x="316" y="198"/>
                </a:lnTo>
                <a:close/>
              </a:path>
            </a:pathLst>
          </a:custGeom>
          <a:noFill/>
          <a:ln w="11113">
            <a:solidFill>
              <a:srgbClr val="99CC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0" name="Group 763"/>
          <p:cNvGrpSpPr>
            <a:grpSpLocks/>
          </p:cNvGrpSpPr>
          <p:nvPr/>
        </p:nvGrpSpPr>
        <p:grpSpPr bwMode="auto">
          <a:xfrm>
            <a:off x="1755775" y="2378075"/>
            <a:ext cx="314325" cy="3436938"/>
            <a:chOff x="1106" y="1498"/>
            <a:chExt cx="198" cy="2165"/>
          </a:xfrm>
        </p:grpSpPr>
        <p:sp>
          <p:nvSpPr>
            <p:cNvPr id="119548" name="Rectangle 764"/>
            <p:cNvSpPr>
              <a:spLocks noChangeArrowheads="1"/>
            </p:cNvSpPr>
            <p:nvPr/>
          </p:nvSpPr>
          <p:spPr bwMode="auto">
            <a:xfrm>
              <a:off x="1106" y="1498"/>
              <a:ext cx="198" cy="66"/>
            </a:xfrm>
            <a:prstGeom prst="rect">
              <a:avLst/>
            </a:prstGeom>
            <a:solidFill>
              <a:srgbClr val="FE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549" name="Rectangle 765"/>
            <p:cNvSpPr>
              <a:spLocks noChangeArrowheads="1"/>
            </p:cNvSpPr>
            <p:nvPr/>
          </p:nvSpPr>
          <p:spPr bwMode="auto">
            <a:xfrm>
              <a:off x="1106" y="1564"/>
              <a:ext cx="198" cy="73"/>
            </a:xfrm>
            <a:prstGeom prst="rect">
              <a:avLst/>
            </a:prstGeom>
            <a:solidFill>
              <a:srgbClr val="FE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550" name="Rectangle 766"/>
            <p:cNvSpPr>
              <a:spLocks noChangeArrowheads="1"/>
            </p:cNvSpPr>
            <p:nvPr/>
          </p:nvSpPr>
          <p:spPr bwMode="auto">
            <a:xfrm>
              <a:off x="1106" y="1637"/>
              <a:ext cx="198" cy="66"/>
            </a:xfrm>
            <a:prstGeom prst="rect">
              <a:avLst/>
            </a:prstGeom>
            <a:solidFill>
              <a:srgbClr val="FE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551" name="Rectangle 767"/>
            <p:cNvSpPr>
              <a:spLocks noChangeArrowheads="1"/>
            </p:cNvSpPr>
            <p:nvPr/>
          </p:nvSpPr>
          <p:spPr bwMode="auto">
            <a:xfrm>
              <a:off x="1106" y="1703"/>
              <a:ext cx="198" cy="66"/>
            </a:xfrm>
            <a:prstGeom prst="rect">
              <a:avLst/>
            </a:prstGeom>
            <a:solidFill>
              <a:srgbClr val="FD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552" name="Rectangle 768"/>
            <p:cNvSpPr>
              <a:spLocks noChangeArrowheads="1"/>
            </p:cNvSpPr>
            <p:nvPr/>
          </p:nvSpPr>
          <p:spPr bwMode="auto">
            <a:xfrm>
              <a:off x="1106" y="1769"/>
              <a:ext cx="198" cy="66"/>
            </a:xfrm>
            <a:prstGeom prst="rect">
              <a:avLst/>
            </a:prstGeom>
            <a:solidFill>
              <a:srgbClr val="FD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553" name="Rectangle 769"/>
            <p:cNvSpPr>
              <a:spLocks noChangeArrowheads="1"/>
            </p:cNvSpPr>
            <p:nvPr/>
          </p:nvSpPr>
          <p:spPr bwMode="auto">
            <a:xfrm>
              <a:off x="1106" y="1835"/>
              <a:ext cx="198" cy="72"/>
            </a:xfrm>
            <a:prstGeom prst="rect">
              <a:avLst/>
            </a:prstGeom>
            <a:solidFill>
              <a:srgbClr val="FC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554" name="Rectangle 770"/>
            <p:cNvSpPr>
              <a:spLocks noChangeArrowheads="1"/>
            </p:cNvSpPr>
            <p:nvPr/>
          </p:nvSpPr>
          <p:spPr bwMode="auto">
            <a:xfrm>
              <a:off x="1106" y="1907"/>
              <a:ext cx="198" cy="66"/>
            </a:xfrm>
            <a:prstGeom prst="rect">
              <a:avLst/>
            </a:prstGeom>
            <a:solidFill>
              <a:srgbClr val="FC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555" name="Rectangle 771"/>
            <p:cNvSpPr>
              <a:spLocks noChangeArrowheads="1"/>
            </p:cNvSpPr>
            <p:nvPr/>
          </p:nvSpPr>
          <p:spPr bwMode="auto">
            <a:xfrm>
              <a:off x="1106" y="1973"/>
              <a:ext cx="198" cy="66"/>
            </a:xfrm>
            <a:prstGeom prst="rect">
              <a:avLst/>
            </a:prstGeom>
            <a:solidFill>
              <a:srgbClr val="FB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556" name="Rectangle 772"/>
            <p:cNvSpPr>
              <a:spLocks noChangeArrowheads="1"/>
            </p:cNvSpPr>
            <p:nvPr/>
          </p:nvSpPr>
          <p:spPr bwMode="auto">
            <a:xfrm>
              <a:off x="1106" y="2039"/>
              <a:ext cx="198" cy="66"/>
            </a:xfrm>
            <a:prstGeom prst="rect">
              <a:avLst/>
            </a:prstGeom>
            <a:solidFill>
              <a:srgbClr val="FA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557" name="Rectangle 773"/>
            <p:cNvSpPr>
              <a:spLocks noChangeArrowheads="1"/>
            </p:cNvSpPr>
            <p:nvPr/>
          </p:nvSpPr>
          <p:spPr bwMode="auto">
            <a:xfrm>
              <a:off x="1106" y="2105"/>
              <a:ext cx="198" cy="73"/>
            </a:xfrm>
            <a:prstGeom prst="rect">
              <a:avLst/>
            </a:prstGeom>
            <a:solidFill>
              <a:srgbClr val="F9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558" name="Rectangle 774"/>
            <p:cNvSpPr>
              <a:spLocks noChangeArrowheads="1"/>
            </p:cNvSpPr>
            <p:nvPr/>
          </p:nvSpPr>
          <p:spPr bwMode="auto">
            <a:xfrm>
              <a:off x="1106" y="2178"/>
              <a:ext cx="198" cy="66"/>
            </a:xfrm>
            <a:prstGeom prst="rect">
              <a:avLst/>
            </a:prstGeom>
            <a:solidFill>
              <a:srgbClr val="F8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559" name="Rectangle 775"/>
            <p:cNvSpPr>
              <a:spLocks noChangeArrowheads="1"/>
            </p:cNvSpPr>
            <p:nvPr/>
          </p:nvSpPr>
          <p:spPr bwMode="auto">
            <a:xfrm>
              <a:off x="1106" y="2244"/>
              <a:ext cx="198" cy="66"/>
            </a:xfrm>
            <a:prstGeom prst="rect">
              <a:avLst/>
            </a:prstGeom>
            <a:solidFill>
              <a:srgbClr val="F6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560" name="Rectangle 776"/>
            <p:cNvSpPr>
              <a:spLocks noChangeArrowheads="1"/>
            </p:cNvSpPr>
            <p:nvPr/>
          </p:nvSpPr>
          <p:spPr bwMode="auto">
            <a:xfrm>
              <a:off x="1106" y="2310"/>
              <a:ext cx="198" cy="66"/>
            </a:xfrm>
            <a:prstGeom prst="rect">
              <a:avLst/>
            </a:prstGeom>
            <a:solidFill>
              <a:srgbClr val="F5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561" name="Rectangle 777"/>
            <p:cNvSpPr>
              <a:spLocks noChangeArrowheads="1"/>
            </p:cNvSpPr>
            <p:nvPr/>
          </p:nvSpPr>
          <p:spPr bwMode="auto">
            <a:xfrm>
              <a:off x="1106" y="2376"/>
              <a:ext cx="198" cy="73"/>
            </a:xfrm>
            <a:prstGeom prst="rect">
              <a:avLst/>
            </a:prstGeom>
            <a:solidFill>
              <a:srgbClr val="F3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562" name="Rectangle 778"/>
            <p:cNvSpPr>
              <a:spLocks noChangeArrowheads="1"/>
            </p:cNvSpPr>
            <p:nvPr/>
          </p:nvSpPr>
          <p:spPr bwMode="auto">
            <a:xfrm>
              <a:off x="1106" y="2449"/>
              <a:ext cx="198" cy="66"/>
            </a:xfrm>
            <a:prstGeom prst="rect">
              <a:avLst/>
            </a:prstGeom>
            <a:solidFill>
              <a:srgbClr val="F2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563" name="Rectangle 779"/>
            <p:cNvSpPr>
              <a:spLocks noChangeArrowheads="1"/>
            </p:cNvSpPr>
            <p:nvPr/>
          </p:nvSpPr>
          <p:spPr bwMode="auto">
            <a:xfrm>
              <a:off x="1106" y="2515"/>
              <a:ext cx="198" cy="66"/>
            </a:xfrm>
            <a:prstGeom prst="rect">
              <a:avLst/>
            </a:prstGeom>
            <a:solidFill>
              <a:srgbClr val="F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564" name="Rectangle 780"/>
            <p:cNvSpPr>
              <a:spLocks noChangeArrowheads="1"/>
            </p:cNvSpPr>
            <p:nvPr/>
          </p:nvSpPr>
          <p:spPr bwMode="auto">
            <a:xfrm>
              <a:off x="1106" y="2581"/>
              <a:ext cx="198" cy="66"/>
            </a:xfrm>
            <a:prstGeom prst="rect">
              <a:avLst/>
            </a:prstGeom>
            <a:solidFill>
              <a:srgbClr val="EF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565" name="Rectangle 781"/>
            <p:cNvSpPr>
              <a:spLocks noChangeArrowheads="1"/>
            </p:cNvSpPr>
            <p:nvPr/>
          </p:nvSpPr>
          <p:spPr bwMode="auto">
            <a:xfrm>
              <a:off x="1106" y="2647"/>
              <a:ext cx="198" cy="72"/>
            </a:xfrm>
            <a:prstGeom prst="rect">
              <a:avLst/>
            </a:prstGeom>
            <a:solidFill>
              <a:srgbClr val="ED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566" name="Rectangle 782"/>
            <p:cNvSpPr>
              <a:spLocks noChangeArrowheads="1"/>
            </p:cNvSpPr>
            <p:nvPr/>
          </p:nvSpPr>
          <p:spPr bwMode="auto">
            <a:xfrm>
              <a:off x="1106" y="2719"/>
              <a:ext cx="198" cy="66"/>
            </a:xfrm>
            <a:prstGeom prst="rect">
              <a:avLst/>
            </a:prstGeom>
            <a:solidFill>
              <a:srgbClr val="EB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567" name="Rectangle 783"/>
            <p:cNvSpPr>
              <a:spLocks noChangeArrowheads="1"/>
            </p:cNvSpPr>
            <p:nvPr/>
          </p:nvSpPr>
          <p:spPr bwMode="auto">
            <a:xfrm>
              <a:off x="1106" y="2785"/>
              <a:ext cx="198" cy="66"/>
            </a:xfrm>
            <a:prstGeom prst="rect">
              <a:avLst/>
            </a:prstGeom>
            <a:solidFill>
              <a:srgbClr val="EA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568" name="Rectangle 784"/>
            <p:cNvSpPr>
              <a:spLocks noChangeArrowheads="1"/>
            </p:cNvSpPr>
            <p:nvPr/>
          </p:nvSpPr>
          <p:spPr bwMode="auto">
            <a:xfrm>
              <a:off x="1106" y="2851"/>
              <a:ext cx="198" cy="66"/>
            </a:xfrm>
            <a:prstGeom prst="rect">
              <a:avLst/>
            </a:prstGeom>
            <a:solidFill>
              <a:srgbClr val="E8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569" name="Rectangle 785"/>
            <p:cNvSpPr>
              <a:spLocks noChangeArrowheads="1"/>
            </p:cNvSpPr>
            <p:nvPr/>
          </p:nvSpPr>
          <p:spPr bwMode="auto">
            <a:xfrm>
              <a:off x="1106" y="2917"/>
              <a:ext cx="198" cy="73"/>
            </a:xfrm>
            <a:prstGeom prst="rect">
              <a:avLst/>
            </a:prstGeom>
            <a:solidFill>
              <a:srgbClr val="E7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570" name="Rectangle 786"/>
            <p:cNvSpPr>
              <a:spLocks noChangeArrowheads="1"/>
            </p:cNvSpPr>
            <p:nvPr/>
          </p:nvSpPr>
          <p:spPr bwMode="auto">
            <a:xfrm>
              <a:off x="1106" y="2990"/>
              <a:ext cx="198" cy="66"/>
            </a:xfrm>
            <a:prstGeom prst="rect">
              <a:avLst/>
            </a:prstGeom>
            <a:solidFill>
              <a:srgbClr val="E6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571" name="Rectangle 787"/>
            <p:cNvSpPr>
              <a:spLocks noChangeArrowheads="1"/>
            </p:cNvSpPr>
            <p:nvPr/>
          </p:nvSpPr>
          <p:spPr bwMode="auto">
            <a:xfrm>
              <a:off x="1106" y="3056"/>
              <a:ext cx="198" cy="66"/>
            </a:xfrm>
            <a:prstGeom prst="rect">
              <a:avLst/>
            </a:prstGeom>
            <a:solidFill>
              <a:srgbClr val="E5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572" name="Rectangle 788"/>
            <p:cNvSpPr>
              <a:spLocks noChangeArrowheads="1"/>
            </p:cNvSpPr>
            <p:nvPr/>
          </p:nvSpPr>
          <p:spPr bwMode="auto">
            <a:xfrm>
              <a:off x="1106" y="3122"/>
              <a:ext cx="198" cy="66"/>
            </a:xfrm>
            <a:prstGeom prst="rect">
              <a:avLst/>
            </a:prstGeom>
            <a:solidFill>
              <a:srgbClr val="E4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573" name="Rectangle 789"/>
            <p:cNvSpPr>
              <a:spLocks noChangeArrowheads="1"/>
            </p:cNvSpPr>
            <p:nvPr/>
          </p:nvSpPr>
          <p:spPr bwMode="auto">
            <a:xfrm>
              <a:off x="1106" y="3188"/>
              <a:ext cx="198" cy="73"/>
            </a:xfrm>
            <a:prstGeom prst="rect">
              <a:avLst/>
            </a:prstGeom>
            <a:solidFill>
              <a:srgbClr val="E3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574" name="Rectangle 790"/>
            <p:cNvSpPr>
              <a:spLocks noChangeArrowheads="1"/>
            </p:cNvSpPr>
            <p:nvPr/>
          </p:nvSpPr>
          <p:spPr bwMode="auto">
            <a:xfrm>
              <a:off x="1106" y="3261"/>
              <a:ext cx="198" cy="66"/>
            </a:xfrm>
            <a:prstGeom prst="rect">
              <a:avLst/>
            </a:prstGeom>
            <a:solidFill>
              <a:srgbClr val="E2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575" name="Rectangle 791"/>
            <p:cNvSpPr>
              <a:spLocks noChangeArrowheads="1"/>
            </p:cNvSpPr>
            <p:nvPr/>
          </p:nvSpPr>
          <p:spPr bwMode="auto">
            <a:xfrm>
              <a:off x="1106" y="3327"/>
              <a:ext cx="198" cy="66"/>
            </a:xfrm>
            <a:prstGeom prst="rect">
              <a:avLst/>
            </a:prstGeom>
            <a:solidFill>
              <a:srgbClr val="E1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576" name="Rectangle 792"/>
            <p:cNvSpPr>
              <a:spLocks noChangeArrowheads="1"/>
            </p:cNvSpPr>
            <p:nvPr/>
          </p:nvSpPr>
          <p:spPr bwMode="auto">
            <a:xfrm>
              <a:off x="1106" y="3393"/>
              <a:ext cx="198" cy="66"/>
            </a:xfrm>
            <a:prstGeom prst="rect">
              <a:avLst/>
            </a:prstGeom>
            <a:solidFill>
              <a:srgbClr val="E1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577" name="Rectangle 793"/>
            <p:cNvSpPr>
              <a:spLocks noChangeArrowheads="1"/>
            </p:cNvSpPr>
            <p:nvPr/>
          </p:nvSpPr>
          <p:spPr bwMode="auto">
            <a:xfrm>
              <a:off x="1106" y="3459"/>
              <a:ext cx="198" cy="72"/>
            </a:xfrm>
            <a:prstGeom prst="rect">
              <a:avLst/>
            </a:prstGeom>
            <a:solidFill>
              <a:srgbClr val="E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578" name="Rectangle 794"/>
            <p:cNvSpPr>
              <a:spLocks noChangeArrowheads="1"/>
            </p:cNvSpPr>
            <p:nvPr/>
          </p:nvSpPr>
          <p:spPr bwMode="auto">
            <a:xfrm>
              <a:off x="1106" y="3531"/>
              <a:ext cx="198" cy="66"/>
            </a:xfrm>
            <a:prstGeom prst="rect">
              <a:avLst/>
            </a:prstGeom>
            <a:solidFill>
              <a:srgbClr val="E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579" name="Rectangle 795"/>
            <p:cNvSpPr>
              <a:spLocks noChangeArrowheads="1"/>
            </p:cNvSpPr>
            <p:nvPr/>
          </p:nvSpPr>
          <p:spPr bwMode="auto">
            <a:xfrm>
              <a:off x="1106" y="3597"/>
              <a:ext cx="198" cy="66"/>
            </a:xfrm>
            <a:prstGeom prst="rect">
              <a:avLst/>
            </a:prstGeom>
            <a:solidFill>
              <a:srgbClr val="E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9580" name="Rectangle 796"/>
          <p:cNvSpPr>
            <a:spLocks noChangeArrowheads="1"/>
          </p:cNvSpPr>
          <p:nvPr/>
        </p:nvSpPr>
        <p:spPr bwMode="auto">
          <a:xfrm>
            <a:off x="1755775" y="2378075"/>
            <a:ext cx="314325" cy="3436938"/>
          </a:xfrm>
          <a:prstGeom prst="rect">
            <a:avLst/>
          </a:prstGeom>
          <a:noFill/>
          <a:ln w="11113">
            <a:solidFill>
              <a:srgbClr val="FDE219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1" name="Group 797"/>
          <p:cNvGrpSpPr>
            <a:grpSpLocks/>
          </p:cNvGrpSpPr>
          <p:nvPr/>
        </p:nvGrpSpPr>
        <p:grpSpPr bwMode="auto">
          <a:xfrm>
            <a:off x="1568450" y="2063750"/>
            <a:ext cx="198438" cy="3762375"/>
            <a:chOff x="988" y="1300"/>
            <a:chExt cx="125" cy="2370"/>
          </a:xfrm>
        </p:grpSpPr>
        <p:sp>
          <p:nvSpPr>
            <p:cNvPr id="119582" name="Rectangle 798"/>
            <p:cNvSpPr>
              <a:spLocks noChangeArrowheads="1"/>
            </p:cNvSpPr>
            <p:nvPr/>
          </p:nvSpPr>
          <p:spPr bwMode="auto">
            <a:xfrm>
              <a:off x="988" y="1300"/>
              <a:ext cx="125" cy="33"/>
            </a:xfrm>
            <a:prstGeom prst="rect">
              <a:avLst/>
            </a:prstGeom>
            <a:solidFill>
              <a:srgbClr val="BE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583" name="Rectangle 799"/>
            <p:cNvSpPr>
              <a:spLocks noChangeArrowheads="1"/>
            </p:cNvSpPr>
            <p:nvPr/>
          </p:nvSpPr>
          <p:spPr bwMode="auto">
            <a:xfrm>
              <a:off x="988" y="1333"/>
              <a:ext cx="125" cy="40"/>
            </a:xfrm>
            <a:prstGeom prst="rect">
              <a:avLst/>
            </a:prstGeom>
            <a:solidFill>
              <a:srgbClr val="BE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584" name="Rectangle 800"/>
            <p:cNvSpPr>
              <a:spLocks noChangeArrowheads="1"/>
            </p:cNvSpPr>
            <p:nvPr/>
          </p:nvSpPr>
          <p:spPr bwMode="auto">
            <a:xfrm>
              <a:off x="988" y="1373"/>
              <a:ext cx="125" cy="33"/>
            </a:xfrm>
            <a:prstGeom prst="rect">
              <a:avLst/>
            </a:prstGeom>
            <a:solidFill>
              <a:srgbClr val="BE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585" name="Rectangle 801"/>
            <p:cNvSpPr>
              <a:spLocks noChangeArrowheads="1"/>
            </p:cNvSpPr>
            <p:nvPr/>
          </p:nvSpPr>
          <p:spPr bwMode="auto">
            <a:xfrm>
              <a:off x="988" y="1406"/>
              <a:ext cx="125" cy="39"/>
            </a:xfrm>
            <a:prstGeom prst="rect">
              <a:avLst/>
            </a:prstGeom>
            <a:solidFill>
              <a:srgbClr val="BE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586" name="Rectangle 802"/>
            <p:cNvSpPr>
              <a:spLocks noChangeArrowheads="1"/>
            </p:cNvSpPr>
            <p:nvPr/>
          </p:nvSpPr>
          <p:spPr bwMode="auto">
            <a:xfrm>
              <a:off x="988" y="1445"/>
              <a:ext cx="125" cy="33"/>
            </a:xfrm>
            <a:prstGeom prst="rect">
              <a:avLst/>
            </a:prstGeom>
            <a:solidFill>
              <a:srgbClr val="BD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587" name="Rectangle 803"/>
            <p:cNvSpPr>
              <a:spLocks noChangeArrowheads="1"/>
            </p:cNvSpPr>
            <p:nvPr/>
          </p:nvSpPr>
          <p:spPr bwMode="auto">
            <a:xfrm>
              <a:off x="988" y="1478"/>
              <a:ext cx="125" cy="40"/>
            </a:xfrm>
            <a:prstGeom prst="rect">
              <a:avLst/>
            </a:prstGeom>
            <a:solidFill>
              <a:srgbClr val="BD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588" name="Rectangle 804"/>
            <p:cNvSpPr>
              <a:spLocks noChangeArrowheads="1"/>
            </p:cNvSpPr>
            <p:nvPr/>
          </p:nvSpPr>
          <p:spPr bwMode="auto">
            <a:xfrm>
              <a:off x="988" y="1518"/>
              <a:ext cx="125" cy="33"/>
            </a:xfrm>
            <a:prstGeom prst="rect">
              <a:avLst/>
            </a:prstGeom>
            <a:solidFill>
              <a:srgbClr val="BD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589" name="Rectangle 805"/>
            <p:cNvSpPr>
              <a:spLocks noChangeArrowheads="1"/>
            </p:cNvSpPr>
            <p:nvPr/>
          </p:nvSpPr>
          <p:spPr bwMode="auto">
            <a:xfrm>
              <a:off x="988" y="1551"/>
              <a:ext cx="125" cy="40"/>
            </a:xfrm>
            <a:prstGeom prst="rect">
              <a:avLst/>
            </a:prstGeom>
            <a:solidFill>
              <a:srgbClr val="BC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590" name="Rectangle 806"/>
            <p:cNvSpPr>
              <a:spLocks noChangeArrowheads="1"/>
            </p:cNvSpPr>
            <p:nvPr/>
          </p:nvSpPr>
          <p:spPr bwMode="auto">
            <a:xfrm>
              <a:off x="988" y="1591"/>
              <a:ext cx="125" cy="33"/>
            </a:xfrm>
            <a:prstGeom prst="rect">
              <a:avLst/>
            </a:prstGeom>
            <a:solidFill>
              <a:srgbClr val="BC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591" name="Rectangle 807"/>
            <p:cNvSpPr>
              <a:spLocks noChangeArrowheads="1"/>
            </p:cNvSpPr>
            <p:nvPr/>
          </p:nvSpPr>
          <p:spPr bwMode="auto">
            <a:xfrm>
              <a:off x="988" y="1624"/>
              <a:ext cx="125" cy="33"/>
            </a:xfrm>
            <a:prstGeom prst="rect">
              <a:avLst/>
            </a:prstGeom>
            <a:solidFill>
              <a:srgbClr val="BB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592" name="Rectangle 808"/>
            <p:cNvSpPr>
              <a:spLocks noChangeArrowheads="1"/>
            </p:cNvSpPr>
            <p:nvPr/>
          </p:nvSpPr>
          <p:spPr bwMode="auto">
            <a:xfrm>
              <a:off x="988" y="1657"/>
              <a:ext cx="125" cy="39"/>
            </a:xfrm>
            <a:prstGeom prst="rect">
              <a:avLst/>
            </a:prstGeom>
            <a:solidFill>
              <a:srgbClr val="BB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593" name="Rectangle 809"/>
            <p:cNvSpPr>
              <a:spLocks noChangeArrowheads="1"/>
            </p:cNvSpPr>
            <p:nvPr/>
          </p:nvSpPr>
          <p:spPr bwMode="auto">
            <a:xfrm>
              <a:off x="988" y="1696"/>
              <a:ext cx="125" cy="33"/>
            </a:xfrm>
            <a:prstGeom prst="rect">
              <a:avLst/>
            </a:prstGeom>
            <a:solidFill>
              <a:srgbClr val="BA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594" name="Rectangle 810"/>
            <p:cNvSpPr>
              <a:spLocks noChangeArrowheads="1"/>
            </p:cNvSpPr>
            <p:nvPr/>
          </p:nvSpPr>
          <p:spPr bwMode="auto">
            <a:xfrm>
              <a:off x="988" y="1729"/>
              <a:ext cx="125" cy="40"/>
            </a:xfrm>
            <a:prstGeom prst="rect">
              <a:avLst/>
            </a:prstGeom>
            <a:solidFill>
              <a:srgbClr val="BA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595" name="Rectangle 811"/>
            <p:cNvSpPr>
              <a:spLocks noChangeArrowheads="1"/>
            </p:cNvSpPr>
            <p:nvPr/>
          </p:nvSpPr>
          <p:spPr bwMode="auto">
            <a:xfrm>
              <a:off x="988" y="1769"/>
              <a:ext cx="125" cy="33"/>
            </a:xfrm>
            <a:prstGeom prst="rect">
              <a:avLst/>
            </a:prstGeom>
            <a:solidFill>
              <a:srgbClr val="B9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596" name="Rectangle 812"/>
            <p:cNvSpPr>
              <a:spLocks noChangeArrowheads="1"/>
            </p:cNvSpPr>
            <p:nvPr/>
          </p:nvSpPr>
          <p:spPr bwMode="auto">
            <a:xfrm>
              <a:off x="988" y="1802"/>
              <a:ext cx="125" cy="39"/>
            </a:xfrm>
            <a:prstGeom prst="rect">
              <a:avLst/>
            </a:prstGeom>
            <a:solidFill>
              <a:srgbClr val="B8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597" name="Rectangle 813"/>
            <p:cNvSpPr>
              <a:spLocks noChangeArrowheads="1"/>
            </p:cNvSpPr>
            <p:nvPr/>
          </p:nvSpPr>
          <p:spPr bwMode="auto">
            <a:xfrm>
              <a:off x="988" y="1841"/>
              <a:ext cx="125" cy="33"/>
            </a:xfrm>
            <a:prstGeom prst="rect">
              <a:avLst/>
            </a:prstGeom>
            <a:solidFill>
              <a:srgbClr val="B7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598" name="Rectangle 814"/>
            <p:cNvSpPr>
              <a:spLocks noChangeArrowheads="1"/>
            </p:cNvSpPr>
            <p:nvPr/>
          </p:nvSpPr>
          <p:spPr bwMode="auto">
            <a:xfrm>
              <a:off x="988" y="1874"/>
              <a:ext cx="125" cy="33"/>
            </a:xfrm>
            <a:prstGeom prst="rect">
              <a:avLst/>
            </a:prstGeom>
            <a:solidFill>
              <a:srgbClr val="B7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599" name="Rectangle 815"/>
            <p:cNvSpPr>
              <a:spLocks noChangeArrowheads="1"/>
            </p:cNvSpPr>
            <p:nvPr/>
          </p:nvSpPr>
          <p:spPr bwMode="auto">
            <a:xfrm>
              <a:off x="988" y="1907"/>
              <a:ext cx="125" cy="40"/>
            </a:xfrm>
            <a:prstGeom prst="rect">
              <a:avLst/>
            </a:prstGeom>
            <a:solidFill>
              <a:srgbClr val="B6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600" name="Rectangle 816"/>
            <p:cNvSpPr>
              <a:spLocks noChangeArrowheads="1"/>
            </p:cNvSpPr>
            <p:nvPr/>
          </p:nvSpPr>
          <p:spPr bwMode="auto">
            <a:xfrm>
              <a:off x="988" y="1947"/>
              <a:ext cx="125" cy="33"/>
            </a:xfrm>
            <a:prstGeom prst="rect">
              <a:avLst/>
            </a:prstGeom>
            <a:solidFill>
              <a:srgbClr val="B5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601" name="Rectangle 817"/>
            <p:cNvSpPr>
              <a:spLocks noChangeArrowheads="1"/>
            </p:cNvSpPr>
            <p:nvPr/>
          </p:nvSpPr>
          <p:spPr bwMode="auto">
            <a:xfrm>
              <a:off x="988" y="1980"/>
              <a:ext cx="125" cy="40"/>
            </a:xfrm>
            <a:prstGeom prst="rect">
              <a:avLst/>
            </a:prstGeom>
            <a:solidFill>
              <a:srgbClr val="B4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602" name="Rectangle 818"/>
            <p:cNvSpPr>
              <a:spLocks noChangeArrowheads="1"/>
            </p:cNvSpPr>
            <p:nvPr/>
          </p:nvSpPr>
          <p:spPr bwMode="auto">
            <a:xfrm>
              <a:off x="988" y="2020"/>
              <a:ext cx="125" cy="33"/>
            </a:xfrm>
            <a:prstGeom prst="rect">
              <a:avLst/>
            </a:prstGeom>
            <a:solidFill>
              <a:srgbClr val="B3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603" name="Rectangle 819"/>
            <p:cNvSpPr>
              <a:spLocks noChangeArrowheads="1"/>
            </p:cNvSpPr>
            <p:nvPr/>
          </p:nvSpPr>
          <p:spPr bwMode="auto">
            <a:xfrm>
              <a:off x="988" y="2053"/>
              <a:ext cx="125" cy="39"/>
            </a:xfrm>
            <a:prstGeom prst="rect">
              <a:avLst/>
            </a:prstGeom>
            <a:solidFill>
              <a:srgbClr val="B2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604" name="Rectangle 820"/>
            <p:cNvSpPr>
              <a:spLocks noChangeArrowheads="1"/>
            </p:cNvSpPr>
            <p:nvPr/>
          </p:nvSpPr>
          <p:spPr bwMode="auto">
            <a:xfrm>
              <a:off x="988" y="2092"/>
              <a:ext cx="125" cy="33"/>
            </a:xfrm>
            <a:prstGeom prst="rect">
              <a:avLst/>
            </a:prstGeom>
            <a:solidFill>
              <a:srgbClr val="B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605" name="Rectangle 821"/>
            <p:cNvSpPr>
              <a:spLocks noChangeArrowheads="1"/>
            </p:cNvSpPr>
            <p:nvPr/>
          </p:nvSpPr>
          <p:spPr bwMode="auto">
            <a:xfrm>
              <a:off x="988" y="2125"/>
              <a:ext cx="125" cy="40"/>
            </a:xfrm>
            <a:prstGeom prst="rect">
              <a:avLst/>
            </a:prstGeom>
            <a:solidFill>
              <a:srgbClr val="AF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606" name="Rectangle 822"/>
            <p:cNvSpPr>
              <a:spLocks noChangeArrowheads="1"/>
            </p:cNvSpPr>
            <p:nvPr/>
          </p:nvSpPr>
          <p:spPr bwMode="auto">
            <a:xfrm>
              <a:off x="988" y="2165"/>
              <a:ext cx="125" cy="33"/>
            </a:xfrm>
            <a:prstGeom prst="rect">
              <a:avLst/>
            </a:prstGeom>
            <a:solidFill>
              <a:srgbClr val="AE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607" name="Rectangle 823"/>
            <p:cNvSpPr>
              <a:spLocks noChangeArrowheads="1"/>
            </p:cNvSpPr>
            <p:nvPr/>
          </p:nvSpPr>
          <p:spPr bwMode="auto">
            <a:xfrm>
              <a:off x="988" y="2198"/>
              <a:ext cx="125" cy="33"/>
            </a:xfrm>
            <a:prstGeom prst="rect">
              <a:avLst/>
            </a:prstGeom>
            <a:solidFill>
              <a:srgbClr val="AD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608" name="Rectangle 824"/>
            <p:cNvSpPr>
              <a:spLocks noChangeArrowheads="1"/>
            </p:cNvSpPr>
            <p:nvPr/>
          </p:nvSpPr>
          <p:spPr bwMode="auto">
            <a:xfrm>
              <a:off x="988" y="2231"/>
              <a:ext cx="125" cy="39"/>
            </a:xfrm>
            <a:prstGeom prst="rect">
              <a:avLst/>
            </a:prstGeom>
            <a:solidFill>
              <a:srgbClr val="AB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609" name="Rectangle 825"/>
            <p:cNvSpPr>
              <a:spLocks noChangeArrowheads="1"/>
            </p:cNvSpPr>
            <p:nvPr/>
          </p:nvSpPr>
          <p:spPr bwMode="auto">
            <a:xfrm>
              <a:off x="988" y="2270"/>
              <a:ext cx="125" cy="33"/>
            </a:xfrm>
            <a:prstGeom prst="rect">
              <a:avLst/>
            </a:prstGeom>
            <a:solidFill>
              <a:srgbClr val="AA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610" name="Rectangle 826"/>
            <p:cNvSpPr>
              <a:spLocks noChangeArrowheads="1"/>
            </p:cNvSpPr>
            <p:nvPr/>
          </p:nvSpPr>
          <p:spPr bwMode="auto">
            <a:xfrm>
              <a:off x="988" y="2303"/>
              <a:ext cx="125" cy="40"/>
            </a:xfrm>
            <a:prstGeom prst="rect">
              <a:avLst/>
            </a:prstGeom>
            <a:solidFill>
              <a:srgbClr val="A8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611" name="Rectangle 827"/>
            <p:cNvSpPr>
              <a:spLocks noChangeArrowheads="1"/>
            </p:cNvSpPr>
            <p:nvPr/>
          </p:nvSpPr>
          <p:spPr bwMode="auto">
            <a:xfrm>
              <a:off x="988" y="2343"/>
              <a:ext cx="125" cy="33"/>
            </a:xfrm>
            <a:prstGeom prst="rect">
              <a:avLst/>
            </a:prstGeom>
            <a:solidFill>
              <a:srgbClr val="A7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612" name="Rectangle 828"/>
            <p:cNvSpPr>
              <a:spLocks noChangeArrowheads="1"/>
            </p:cNvSpPr>
            <p:nvPr/>
          </p:nvSpPr>
          <p:spPr bwMode="auto">
            <a:xfrm>
              <a:off x="988" y="2376"/>
              <a:ext cx="125" cy="40"/>
            </a:xfrm>
            <a:prstGeom prst="rect">
              <a:avLst/>
            </a:prstGeom>
            <a:solidFill>
              <a:srgbClr val="A5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613" name="Rectangle 829"/>
            <p:cNvSpPr>
              <a:spLocks noChangeArrowheads="1"/>
            </p:cNvSpPr>
            <p:nvPr/>
          </p:nvSpPr>
          <p:spPr bwMode="auto">
            <a:xfrm>
              <a:off x="988" y="2416"/>
              <a:ext cx="125" cy="33"/>
            </a:xfrm>
            <a:prstGeom prst="rect">
              <a:avLst/>
            </a:prstGeom>
            <a:solidFill>
              <a:srgbClr val="A4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614" name="Rectangle 830"/>
            <p:cNvSpPr>
              <a:spLocks noChangeArrowheads="1"/>
            </p:cNvSpPr>
            <p:nvPr/>
          </p:nvSpPr>
          <p:spPr bwMode="auto">
            <a:xfrm>
              <a:off x="988" y="2449"/>
              <a:ext cx="125" cy="39"/>
            </a:xfrm>
            <a:prstGeom prst="rect">
              <a:avLst/>
            </a:prstGeom>
            <a:solidFill>
              <a:srgbClr val="A2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615" name="Rectangle 831"/>
            <p:cNvSpPr>
              <a:spLocks noChangeArrowheads="1"/>
            </p:cNvSpPr>
            <p:nvPr/>
          </p:nvSpPr>
          <p:spPr bwMode="auto">
            <a:xfrm>
              <a:off x="988" y="2488"/>
              <a:ext cx="125" cy="33"/>
            </a:xfrm>
            <a:prstGeom prst="rect">
              <a:avLst/>
            </a:prstGeom>
            <a:solidFill>
              <a:srgbClr val="A1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616" name="Rectangle 832"/>
            <p:cNvSpPr>
              <a:spLocks noChangeArrowheads="1"/>
            </p:cNvSpPr>
            <p:nvPr/>
          </p:nvSpPr>
          <p:spPr bwMode="auto">
            <a:xfrm>
              <a:off x="988" y="2521"/>
              <a:ext cx="125" cy="33"/>
            </a:xfrm>
            <a:prstGeom prst="rect">
              <a:avLst/>
            </a:prstGeom>
            <a:solidFill>
              <a:srgbClr val="9F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617" name="Rectangle 833"/>
            <p:cNvSpPr>
              <a:spLocks noChangeArrowheads="1"/>
            </p:cNvSpPr>
            <p:nvPr/>
          </p:nvSpPr>
          <p:spPr bwMode="auto">
            <a:xfrm>
              <a:off x="988" y="2554"/>
              <a:ext cx="125" cy="40"/>
            </a:xfrm>
            <a:prstGeom prst="rect">
              <a:avLst/>
            </a:prstGeom>
            <a:solidFill>
              <a:srgbClr val="9D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618" name="Rectangle 834"/>
            <p:cNvSpPr>
              <a:spLocks noChangeArrowheads="1"/>
            </p:cNvSpPr>
            <p:nvPr/>
          </p:nvSpPr>
          <p:spPr bwMode="auto">
            <a:xfrm>
              <a:off x="988" y="2594"/>
              <a:ext cx="125" cy="33"/>
            </a:xfrm>
            <a:prstGeom prst="rect">
              <a:avLst/>
            </a:prstGeom>
            <a:solidFill>
              <a:srgbClr val="9C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619" name="Rectangle 835"/>
            <p:cNvSpPr>
              <a:spLocks noChangeArrowheads="1"/>
            </p:cNvSpPr>
            <p:nvPr/>
          </p:nvSpPr>
          <p:spPr bwMode="auto">
            <a:xfrm>
              <a:off x="988" y="2627"/>
              <a:ext cx="125" cy="40"/>
            </a:xfrm>
            <a:prstGeom prst="rect">
              <a:avLst/>
            </a:prstGeom>
            <a:solidFill>
              <a:srgbClr val="9A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620" name="Rectangle 836"/>
            <p:cNvSpPr>
              <a:spLocks noChangeArrowheads="1"/>
            </p:cNvSpPr>
            <p:nvPr/>
          </p:nvSpPr>
          <p:spPr bwMode="auto">
            <a:xfrm>
              <a:off x="988" y="2667"/>
              <a:ext cx="125" cy="33"/>
            </a:xfrm>
            <a:prstGeom prst="rect">
              <a:avLst/>
            </a:prstGeom>
            <a:solidFill>
              <a:srgbClr val="98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621" name="Rectangle 837"/>
            <p:cNvSpPr>
              <a:spLocks noChangeArrowheads="1"/>
            </p:cNvSpPr>
            <p:nvPr/>
          </p:nvSpPr>
          <p:spPr bwMode="auto">
            <a:xfrm>
              <a:off x="988" y="2700"/>
              <a:ext cx="125" cy="39"/>
            </a:xfrm>
            <a:prstGeom prst="rect">
              <a:avLst/>
            </a:prstGeom>
            <a:solidFill>
              <a:srgbClr val="97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622" name="Rectangle 838"/>
            <p:cNvSpPr>
              <a:spLocks noChangeArrowheads="1"/>
            </p:cNvSpPr>
            <p:nvPr/>
          </p:nvSpPr>
          <p:spPr bwMode="auto">
            <a:xfrm>
              <a:off x="988" y="2739"/>
              <a:ext cx="125" cy="33"/>
            </a:xfrm>
            <a:prstGeom prst="rect">
              <a:avLst/>
            </a:prstGeom>
            <a:solidFill>
              <a:srgbClr val="95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623" name="Rectangle 839"/>
            <p:cNvSpPr>
              <a:spLocks noChangeArrowheads="1"/>
            </p:cNvSpPr>
            <p:nvPr/>
          </p:nvSpPr>
          <p:spPr bwMode="auto">
            <a:xfrm>
              <a:off x="988" y="2772"/>
              <a:ext cx="125" cy="33"/>
            </a:xfrm>
            <a:prstGeom prst="rect">
              <a:avLst/>
            </a:prstGeom>
            <a:solidFill>
              <a:srgbClr val="94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624" name="Rectangle 840"/>
            <p:cNvSpPr>
              <a:spLocks noChangeArrowheads="1"/>
            </p:cNvSpPr>
            <p:nvPr/>
          </p:nvSpPr>
          <p:spPr bwMode="auto">
            <a:xfrm>
              <a:off x="988" y="2805"/>
              <a:ext cx="125" cy="40"/>
            </a:xfrm>
            <a:prstGeom prst="rect">
              <a:avLst/>
            </a:prstGeom>
            <a:solidFill>
              <a:srgbClr val="92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625" name="Rectangle 841"/>
            <p:cNvSpPr>
              <a:spLocks noChangeArrowheads="1"/>
            </p:cNvSpPr>
            <p:nvPr/>
          </p:nvSpPr>
          <p:spPr bwMode="auto">
            <a:xfrm>
              <a:off x="988" y="2845"/>
              <a:ext cx="125" cy="33"/>
            </a:xfrm>
            <a:prstGeom prst="rect">
              <a:avLst/>
            </a:prstGeom>
            <a:solidFill>
              <a:srgbClr val="91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626" name="Rectangle 842"/>
            <p:cNvSpPr>
              <a:spLocks noChangeArrowheads="1"/>
            </p:cNvSpPr>
            <p:nvPr/>
          </p:nvSpPr>
          <p:spPr bwMode="auto">
            <a:xfrm>
              <a:off x="988" y="2878"/>
              <a:ext cx="125" cy="39"/>
            </a:xfrm>
            <a:prstGeom prst="rect">
              <a:avLst/>
            </a:prstGeom>
            <a:solidFill>
              <a:srgbClr val="8F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627" name="Rectangle 843"/>
            <p:cNvSpPr>
              <a:spLocks noChangeArrowheads="1"/>
            </p:cNvSpPr>
            <p:nvPr/>
          </p:nvSpPr>
          <p:spPr bwMode="auto">
            <a:xfrm>
              <a:off x="988" y="2917"/>
              <a:ext cx="125" cy="33"/>
            </a:xfrm>
            <a:prstGeom prst="rect">
              <a:avLst/>
            </a:prstGeom>
            <a:solidFill>
              <a:srgbClr val="8E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628" name="Rectangle 844"/>
            <p:cNvSpPr>
              <a:spLocks noChangeArrowheads="1"/>
            </p:cNvSpPr>
            <p:nvPr/>
          </p:nvSpPr>
          <p:spPr bwMode="auto">
            <a:xfrm>
              <a:off x="988" y="2950"/>
              <a:ext cx="125" cy="40"/>
            </a:xfrm>
            <a:prstGeom prst="rect">
              <a:avLst/>
            </a:prstGeom>
            <a:solidFill>
              <a:srgbClr val="8C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629" name="Rectangle 845"/>
            <p:cNvSpPr>
              <a:spLocks noChangeArrowheads="1"/>
            </p:cNvSpPr>
            <p:nvPr/>
          </p:nvSpPr>
          <p:spPr bwMode="auto">
            <a:xfrm>
              <a:off x="988" y="2990"/>
              <a:ext cx="125" cy="33"/>
            </a:xfrm>
            <a:prstGeom prst="rect">
              <a:avLst/>
            </a:prstGeom>
            <a:solidFill>
              <a:srgbClr val="8B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630" name="Rectangle 846"/>
            <p:cNvSpPr>
              <a:spLocks noChangeArrowheads="1"/>
            </p:cNvSpPr>
            <p:nvPr/>
          </p:nvSpPr>
          <p:spPr bwMode="auto">
            <a:xfrm>
              <a:off x="988" y="3023"/>
              <a:ext cx="125" cy="40"/>
            </a:xfrm>
            <a:prstGeom prst="rect">
              <a:avLst/>
            </a:prstGeom>
            <a:solidFill>
              <a:srgbClr val="8A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631" name="Rectangle 847"/>
            <p:cNvSpPr>
              <a:spLocks noChangeArrowheads="1"/>
            </p:cNvSpPr>
            <p:nvPr/>
          </p:nvSpPr>
          <p:spPr bwMode="auto">
            <a:xfrm>
              <a:off x="988" y="3063"/>
              <a:ext cx="125" cy="33"/>
            </a:xfrm>
            <a:prstGeom prst="rect">
              <a:avLst/>
            </a:prstGeom>
            <a:solidFill>
              <a:srgbClr val="88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632" name="Rectangle 848"/>
            <p:cNvSpPr>
              <a:spLocks noChangeArrowheads="1"/>
            </p:cNvSpPr>
            <p:nvPr/>
          </p:nvSpPr>
          <p:spPr bwMode="auto">
            <a:xfrm>
              <a:off x="988" y="3096"/>
              <a:ext cx="125" cy="33"/>
            </a:xfrm>
            <a:prstGeom prst="rect">
              <a:avLst/>
            </a:prstGeom>
            <a:solidFill>
              <a:srgbClr val="88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633" name="Rectangle 849"/>
            <p:cNvSpPr>
              <a:spLocks noChangeArrowheads="1"/>
            </p:cNvSpPr>
            <p:nvPr/>
          </p:nvSpPr>
          <p:spPr bwMode="auto">
            <a:xfrm>
              <a:off x="988" y="3129"/>
              <a:ext cx="125" cy="39"/>
            </a:xfrm>
            <a:prstGeom prst="rect">
              <a:avLst/>
            </a:prstGeom>
            <a:solidFill>
              <a:srgbClr val="86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634" name="Rectangle 850"/>
            <p:cNvSpPr>
              <a:spLocks noChangeArrowheads="1"/>
            </p:cNvSpPr>
            <p:nvPr/>
          </p:nvSpPr>
          <p:spPr bwMode="auto">
            <a:xfrm>
              <a:off x="988" y="3168"/>
              <a:ext cx="125" cy="33"/>
            </a:xfrm>
            <a:prstGeom prst="rect">
              <a:avLst/>
            </a:prstGeom>
            <a:solidFill>
              <a:srgbClr val="85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635" name="Rectangle 851"/>
            <p:cNvSpPr>
              <a:spLocks noChangeArrowheads="1"/>
            </p:cNvSpPr>
            <p:nvPr/>
          </p:nvSpPr>
          <p:spPr bwMode="auto">
            <a:xfrm>
              <a:off x="988" y="3201"/>
              <a:ext cx="125" cy="40"/>
            </a:xfrm>
            <a:prstGeom prst="rect">
              <a:avLst/>
            </a:prstGeom>
            <a:solidFill>
              <a:srgbClr val="84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636" name="Rectangle 852"/>
            <p:cNvSpPr>
              <a:spLocks noChangeArrowheads="1"/>
            </p:cNvSpPr>
            <p:nvPr/>
          </p:nvSpPr>
          <p:spPr bwMode="auto">
            <a:xfrm>
              <a:off x="988" y="3241"/>
              <a:ext cx="125" cy="33"/>
            </a:xfrm>
            <a:prstGeom prst="rect">
              <a:avLst/>
            </a:prstGeom>
            <a:solidFill>
              <a:srgbClr val="84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637" name="Rectangle 853"/>
            <p:cNvSpPr>
              <a:spLocks noChangeArrowheads="1"/>
            </p:cNvSpPr>
            <p:nvPr/>
          </p:nvSpPr>
          <p:spPr bwMode="auto">
            <a:xfrm>
              <a:off x="988" y="3274"/>
              <a:ext cx="125" cy="40"/>
            </a:xfrm>
            <a:prstGeom prst="rect">
              <a:avLst/>
            </a:prstGeom>
            <a:solidFill>
              <a:srgbClr val="83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638" name="Rectangle 854"/>
            <p:cNvSpPr>
              <a:spLocks noChangeArrowheads="1"/>
            </p:cNvSpPr>
            <p:nvPr/>
          </p:nvSpPr>
          <p:spPr bwMode="auto">
            <a:xfrm>
              <a:off x="988" y="3314"/>
              <a:ext cx="125" cy="33"/>
            </a:xfrm>
            <a:prstGeom prst="rect">
              <a:avLst/>
            </a:prstGeom>
            <a:solidFill>
              <a:srgbClr val="82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639" name="Rectangle 855"/>
            <p:cNvSpPr>
              <a:spLocks noChangeArrowheads="1"/>
            </p:cNvSpPr>
            <p:nvPr/>
          </p:nvSpPr>
          <p:spPr bwMode="auto">
            <a:xfrm>
              <a:off x="988" y="3347"/>
              <a:ext cx="125" cy="33"/>
            </a:xfrm>
            <a:prstGeom prst="rect">
              <a:avLst/>
            </a:prstGeom>
            <a:solidFill>
              <a:srgbClr val="81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640" name="Rectangle 856"/>
            <p:cNvSpPr>
              <a:spLocks noChangeArrowheads="1"/>
            </p:cNvSpPr>
            <p:nvPr/>
          </p:nvSpPr>
          <p:spPr bwMode="auto">
            <a:xfrm>
              <a:off x="988" y="3380"/>
              <a:ext cx="125" cy="39"/>
            </a:xfrm>
            <a:prstGeom prst="rect">
              <a:avLst/>
            </a:prstGeom>
            <a:solidFill>
              <a:srgbClr val="81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641" name="Rectangle 857"/>
            <p:cNvSpPr>
              <a:spLocks noChangeArrowheads="1"/>
            </p:cNvSpPr>
            <p:nvPr/>
          </p:nvSpPr>
          <p:spPr bwMode="auto">
            <a:xfrm>
              <a:off x="988" y="3419"/>
              <a:ext cx="125" cy="33"/>
            </a:xfrm>
            <a:prstGeom prst="rect">
              <a:avLst/>
            </a:prstGeom>
            <a:solidFill>
              <a:srgbClr val="8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642" name="Rectangle 858"/>
            <p:cNvSpPr>
              <a:spLocks noChangeArrowheads="1"/>
            </p:cNvSpPr>
            <p:nvPr/>
          </p:nvSpPr>
          <p:spPr bwMode="auto">
            <a:xfrm>
              <a:off x="988" y="3452"/>
              <a:ext cx="125" cy="40"/>
            </a:xfrm>
            <a:prstGeom prst="rect">
              <a:avLst/>
            </a:prstGeom>
            <a:solidFill>
              <a:srgbClr val="8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643" name="Rectangle 859"/>
            <p:cNvSpPr>
              <a:spLocks noChangeArrowheads="1"/>
            </p:cNvSpPr>
            <p:nvPr/>
          </p:nvSpPr>
          <p:spPr bwMode="auto">
            <a:xfrm>
              <a:off x="988" y="3492"/>
              <a:ext cx="125" cy="33"/>
            </a:xfrm>
            <a:prstGeom prst="rect">
              <a:avLst/>
            </a:prstGeom>
            <a:solidFill>
              <a:srgbClr val="7F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644" name="Rectangle 860"/>
            <p:cNvSpPr>
              <a:spLocks noChangeArrowheads="1"/>
            </p:cNvSpPr>
            <p:nvPr/>
          </p:nvSpPr>
          <p:spPr bwMode="auto">
            <a:xfrm>
              <a:off x="988" y="3525"/>
              <a:ext cx="125" cy="39"/>
            </a:xfrm>
            <a:prstGeom prst="rect">
              <a:avLst/>
            </a:prstGeom>
            <a:solidFill>
              <a:srgbClr val="7F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645" name="Rectangle 861"/>
            <p:cNvSpPr>
              <a:spLocks noChangeArrowheads="1"/>
            </p:cNvSpPr>
            <p:nvPr/>
          </p:nvSpPr>
          <p:spPr bwMode="auto">
            <a:xfrm>
              <a:off x="988" y="3564"/>
              <a:ext cx="125" cy="33"/>
            </a:xfrm>
            <a:prstGeom prst="rect">
              <a:avLst/>
            </a:prstGeom>
            <a:solidFill>
              <a:srgbClr val="7E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646" name="Rectangle 862"/>
            <p:cNvSpPr>
              <a:spLocks noChangeArrowheads="1"/>
            </p:cNvSpPr>
            <p:nvPr/>
          </p:nvSpPr>
          <p:spPr bwMode="auto">
            <a:xfrm>
              <a:off x="988" y="3597"/>
              <a:ext cx="125" cy="40"/>
            </a:xfrm>
            <a:prstGeom prst="rect">
              <a:avLst/>
            </a:prstGeom>
            <a:solidFill>
              <a:srgbClr val="7E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647" name="Rectangle 863"/>
            <p:cNvSpPr>
              <a:spLocks noChangeArrowheads="1"/>
            </p:cNvSpPr>
            <p:nvPr/>
          </p:nvSpPr>
          <p:spPr bwMode="auto">
            <a:xfrm>
              <a:off x="988" y="3637"/>
              <a:ext cx="125" cy="33"/>
            </a:xfrm>
            <a:prstGeom prst="rect">
              <a:avLst/>
            </a:prstGeom>
            <a:solidFill>
              <a:srgbClr val="7E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9648" name="Freeform 864"/>
          <p:cNvSpPr>
            <a:spLocks/>
          </p:cNvSpPr>
          <p:nvPr/>
        </p:nvSpPr>
        <p:spPr bwMode="auto">
          <a:xfrm>
            <a:off x="1568450" y="2063750"/>
            <a:ext cx="187325" cy="3751263"/>
          </a:xfrm>
          <a:custGeom>
            <a:avLst/>
            <a:gdLst/>
            <a:ahLst/>
            <a:cxnLst>
              <a:cxn ang="0">
                <a:pos x="0" y="2165"/>
              </a:cxn>
              <a:cxn ang="0">
                <a:pos x="0" y="0"/>
              </a:cxn>
              <a:cxn ang="0">
                <a:pos x="118" y="198"/>
              </a:cxn>
              <a:cxn ang="0">
                <a:pos x="118" y="2363"/>
              </a:cxn>
              <a:cxn ang="0">
                <a:pos x="0" y="2165"/>
              </a:cxn>
            </a:cxnLst>
            <a:rect l="0" t="0" r="r" b="b"/>
            <a:pathLst>
              <a:path w="118" h="2363">
                <a:moveTo>
                  <a:pt x="0" y="2165"/>
                </a:moveTo>
                <a:lnTo>
                  <a:pt x="0" y="0"/>
                </a:lnTo>
                <a:lnTo>
                  <a:pt x="118" y="198"/>
                </a:lnTo>
                <a:lnTo>
                  <a:pt x="118" y="2363"/>
                </a:lnTo>
                <a:lnTo>
                  <a:pt x="0" y="2165"/>
                </a:lnTo>
                <a:close/>
              </a:path>
            </a:pathLst>
          </a:custGeom>
          <a:noFill/>
          <a:ln w="11113">
            <a:solidFill>
              <a:srgbClr val="FDE219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2" name="Group 865"/>
          <p:cNvGrpSpPr>
            <a:grpSpLocks/>
          </p:cNvGrpSpPr>
          <p:nvPr/>
        </p:nvGrpSpPr>
        <p:grpSpPr bwMode="auto">
          <a:xfrm>
            <a:off x="1568450" y="2063750"/>
            <a:ext cx="512763" cy="325438"/>
            <a:chOff x="988" y="1300"/>
            <a:chExt cx="323" cy="205"/>
          </a:xfrm>
        </p:grpSpPr>
        <p:sp>
          <p:nvSpPr>
            <p:cNvPr id="119650" name="Rectangle 866"/>
            <p:cNvSpPr>
              <a:spLocks noChangeArrowheads="1"/>
            </p:cNvSpPr>
            <p:nvPr/>
          </p:nvSpPr>
          <p:spPr bwMode="auto">
            <a:xfrm>
              <a:off x="988" y="1300"/>
              <a:ext cx="323" cy="7"/>
            </a:xfrm>
            <a:prstGeom prst="rect">
              <a:avLst/>
            </a:prstGeom>
            <a:solidFill>
              <a:srgbClr val="BE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651" name="Rectangle 867"/>
            <p:cNvSpPr>
              <a:spLocks noChangeArrowheads="1"/>
            </p:cNvSpPr>
            <p:nvPr/>
          </p:nvSpPr>
          <p:spPr bwMode="auto">
            <a:xfrm>
              <a:off x="988" y="1307"/>
              <a:ext cx="323" cy="6"/>
            </a:xfrm>
            <a:prstGeom prst="rect">
              <a:avLst/>
            </a:prstGeom>
            <a:solidFill>
              <a:srgbClr val="BE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652" name="Rectangle 868"/>
            <p:cNvSpPr>
              <a:spLocks noChangeArrowheads="1"/>
            </p:cNvSpPr>
            <p:nvPr/>
          </p:nvSpPr>
          <p:spPr bwMode="auto">
            <a:xfrm>
              <a:off x="988" y="1313"/>
              <a:ext cx="323" cy="7"/>
            </a:xfrm>
            <a:prstGeom prst="rect">
              <a:avLst/>
            </a:prstGeom>
            <a:solidFill>
              <a:srgbClr val="BD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653" name="Rectangle 869"/>
            <p:cNvSpPr>
              <a:spLocks noChangeArrowheads="1"/>
            </p:cNvSpPr>
            <p:nvPr/>
          </p:nvSpPr>
          <p:spPr bwMode="auto">
            <a:xfrm>
              <a:off x="988" y="1320"/>
              <a:ext cx="323" cy="6"/>
            </a:xfrm>
            <a:prstGeom prst="rect">
              <a:avLst/>
            </a:prstGeom>
            <a:solidFill>
              <a:srgbClr val="BC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654" name="Rectangle 870"/>
            <p:cNvSpPr>
              <a:spLocks noChangeArrowheads="1"/>
            </p:cNvSpPr>
            <p:nvPr/>
          </p:nvSpPr>
          <p:spPr bwMode="auto">
            <a:xfrm>
              <a:off x="988" y="1326"/>
              <a:ext cx="323" cy="7"/>
            </a:xfrm>
            <a:prstGeom prst="rect">
              <a:avLst/>
            </a:prstGeom>
            <a:solidFill>
              <a:srgbClr val="BB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655" name="Rectangle 871"/>
            <p:cNvSpPr>
              <a:spLocks noChangeArrowheads="1"/>
            </p:cNvSpPr>
            <p:nvPr/>
          </p:nvSpPr>
          <p:spPr bwMode="auto">
            <a:xfrm>
              <a:off x="988" y="1333"/>
              <a:ext cx="323" cy="7"/>
            </a:xfrm>
            <a:prstGeom prst="rect">
              <a:avLst/>
            </a:prstGeom>
            <a:solidFill>
              <a:srgbClr val="BA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656" name="Rectangle 872"/>
            <p:cNvSpPr>
              <a:spLocks noChangeArrowheads="1"/>
            </p:cNvSpPr>
            <p:nvPr/>
          </p:nvSpPr>
          <p:spPr bwMode="auto">
            <a:xfrm>
              <a:off x="988" y="1340"/>
              <a:ext cx="323" cy="6"/>
            </a:xfrm>
            <a:prstGeom prst="rect">
              <a:avLst/>
            </a:prstGeom>
            <a:solidFill>
              <a:srgbClr val="B9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657" name="Rectangle 873"/>
            <p:cNvSpPr>
              <a:spLocks noChangeArrowheads="1"/>
            </p:cNvSpPr>
            <p:nvPr/>
          </p:nvSpPr>
          <p:spPr bwMode="auto">
            <a:xfrm>
              <a:off x="988" y="1346"/>
              <a:ext cx="323" cy="7"/>
            </a:xfrm>
            <a:prstGeom prst="rect">
              <a:avLst/>
            </a:prstGeom>
            <a:solidFill>
              <a:srgbClr val="B7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658" name="Rectangle 874"/>
            <p:cNvSpPr>
              <a:spLocks noChangeArrowheads="1"/>
            </p:cNvSpPr>
            <p:nvPr/>
          </p:nvSpPr>
          <p:spPr bwMode="auto">
            <a:xfrm>
              <a:off x="988" y="1353"/>
              <a:ext cx="323" cy="6"/>
            </a:xfrm>
            <a:prstGeom prst="rect">
              <a:avLst/>
            </a:prstGeom>
            <a:solidFill>
              <a:srgbClr val="B5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659" name="Rectangle 875"/>
            <p:cNvSpPr>
              <a:spLocks noChangeArrowheads="1"/>
            </p:cNvSpPr>
            <p:nvPr/>
          </p:nvSpPr>
          <p:spPr bwMode="auto">
            <a:xfrm>
              <a:off x="988" y="1359"/>
              <a:ext cx="323" cy="7"/>
            </a:xfrm>
            <a:prstGeom prst="rect">
              <a:avLst/>
            </a:prstGeom>
            <a:solidFill>
              <a:srgbClr val="B3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660" name="Rectangle 876"/>
            <p:cNvSpPr>
              <a:spLocks noChangeArrowheads="1"/>
            </p:cNvSpPr>
            <p:nvPr/>
          </p:nvSpPr>
          <p:spPr bwMode="auto">
            <a:xfrm>
              <a:off x="988" y="1366"/>
              <a:ext cx="323" cy="7"/>
            </a:xfrm>
            <a:prstGeom prst="rect">
              <a:avLst/>
            </a:prstGeom>
            <a:solidFill>
              <a:srgbClr val="B1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661" name="Rectangle 877"/>
            <p:cNvSpPr>
              <a:spLocks noChangeArrowheads="1"/>
            </p:cNvSpPr>
            <p:nvPr/>
          </p:nvSpPr>
          <p:spPr bwMode="auto">
            <a:xfrm>
              <a:off x="988" y="1373"/>
              <a:ext cx="323" cy="6"/>
            </a:xfrm>
            <a:prstGeom prst="rect">
              <a:avLst/>
            </a:prstGeom>
            <a:solidFill>
              <a:srgbClr val="AE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662" name="Rectangle 878"/>
            <p:cNvSpPr>
              <a:spLocks noChangeArrowheads="1"/>
            </p:cNvSpPr>
            <p:nvPr/>
          </p:nvSpPr>
          <p:spPr bwMode="auto">
            <a:xfrm>
              <a:off x="988" y="1379"/>
              <a:ext cx="323" cy="7"/>
            </a:xfrm>
            <a:prstGeom prst="rect">
              <a:avLst/>
            </a:prstGeom>
            <a:solidFill>
              <a:srgbClr val="AB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663" name="Rectangle 879"/>
            <p:cNvSpPr>
              <a:spLocks noChangeArrowheads="1"/>
            </p:cNvSpPr>
            <p:nvPr/>
          </p:nvSpPr>
          <p:spPr bwMode="auto">
            <a:xfrm>
              <a:off x="988" y="1386"/>
              <a:ext cx="323" cy="6"/>
            </a:xfrm>
            <a:prstGeom prst="rect">
              <a:avLst/>
            </a:prstGeom>
            <a:solidFill>
              <a:srgbClr val="A8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664" name="Rectangle 880"/>
            <p:cNvSpPr>
              <a:spLocks noChangeArrowheads="1"/>
            </p:cNvSpPr>
            <p:nvPr/>
          </p:nvSpPr>
          <p:spPr bwMode="auto">
            <a:xfrm>
              <a:off x="988" y="1392"/>
              <a:ext cx="323" cy="7"/>
            </a:xfrm>
            <a:prstGeom prst="rect">
              <a:avLst/>
            </a:prstGeom>
            <a:solidFill>
              <a:srgbClr val="A5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665" name="Rectangle 881"/>
            <p:cNvSpPr>
              <a:spLocks noChangeArrowheads="1"/>
            </p:cNvSpPr>
            <p:nvPr/>
          </p:nvSpPr>
          <p:spPr bwMode="auto">
            <a:xfrm>
              <a:off x="988" y="1399"/>
              <a:ext cx="323" cy="7"/>
            </a:xfrm>
            <a:prstGeom prst="rect">
              <a:avLst/>
            </a:prstGeom>
            <a:solidFill>
              <a:srgbClr val="A1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666" name="Rectangle 882"/>
            <p:cNvSpPr>
              <a:spLocks noChangeArrowheads="1"/>
            </p:cNvSpPr>
            <p:nvPr/>
          </p:nvSpPr>
          <p:spPr bwMode="auto">
            <a:xfrm>
              <a:off x="988" y="1406"/>
              <a:ext cx="323" cy="6"/>
            </a:xfrm>
            <a:prstGeom prst="rect">
              <a:avLst/>
            </a:prstGeom>
            <a:solidFill>
              <a:srgbClr val="9E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667" name="Rectangle 883"/>
            <p:cNvSpPr>
              <a:spLocks noChangeArrowheads="1"/>
            </p:cNvSpPr>
            <p:nvPr/>
          </p:nvSpPr>
          <p:spPr bwMode="auto">
            <a:xfrm>
              <a:off x="988" y="1412"/>
              <a:ext cx="323" cy="7"/>
            </a:xfrm>
            <a:prstGeom prst="rect">
              <a:avLst/>
            </a:prstGeom>
            <a:solidFill>
              <a:srgbClr val="9A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668" name="Rectangle 884"/>
            <p:cNvSpPr>
              <a:spLocks noChangeArrowheads="1"/>
            </p:cNvSpPr>
            <p:nvPr/>
          </p:nvSpPr>
          <p:spPr bwMode="auto">
            <a:xfrm>
              <a:off x="988" y="1419"/>
              <a:ext cx="323" cy="6"/>
            </a:xfrm>
            <a:prstGeom prst="rect">
              <a:avLst/>
            </a:prstGeom>
            <a:solidFill>
              <a:srgbClr val="97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669" name="Rectangle 885"/>
            <p:cNvSpPr>
              <a:spLocks noChangeArrowheads="1"/>
            </p:cNvSpPr>
            <p:nvPr/>
          </p:nvSpPr>
          <p:spPr bwMode="auto">
            <a:xfrm>
              <a:off x="988" y="1425"/>
              <a:ext cx="323" cy="7"/>
            </a:xfrm>
            <a:prstGeom prst="rect">
              <a:avLst/>
            </a:prstGeom>
            <a:solidFill>
              <a:srgbClr val="93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670" name="Rectangle 886"/>
            <p:cNvSpPr>
              <a:spLocks noChangeArrowheads="1"/>
            </p:cNvSpPr>
            <p:nvPr/>
          </p:nvSpPr>
          <p:spPr bwMode="auto">
            <a:xfrm>
              <a:off x="988" y="1432"/>
              <a:ext cx="323" cy="7"/>
            </a:xfrm>
            <a:prstGeom prst="rect">
              <a:avLst/>
            </a:prstGeom>
            <a:solidFill>
              <a:srgbClr val="9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671" name="Rectangle 887"/>
            <p:cNvSpPr>
              <a:spLocks noChangeArrowheads="1"/>
            </p:cNvSpPr>
            <p:nvPr/>
          </p:nvSpPr>
          <p:spPr bwMode="auto">
            <a:xfrm>
              <a:off x="988" y="1439"/>
              <a:ext cx="323" cy="6"/>
            </a:xfrm>
            <a:prstGeom prst="rect">
              <a:avLst/>
            </a:prstGeom>
            <a:solidFill>
              <a:srgbClr val="8D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672" name="Rectangle 888"/>
            <p:cNvSpPr>
              <a:spLocks noChangeArrowheads="1"/>
            </p:cNvSpPr>
            <p:nvPr/>
          </p:nvSpPr>
          <p:spPr bwMode="auto">
            <a:xfrm>
              <a:off x="988" y="1445"/>
              <a:ext cx="323" cy="7"/>
            </a:xfrm>
            <a:prstGeom prst="rect">
              <a:avLst/>
            </a:prstGeom>
            <a:solidFill>
              <a:srgbClr val="8B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673" name="Rectangle 889"/>
            <p:cNvSpPr>
              <a:spLocks noChangeArrowheads="1"/>
            </p:cNvSpPr>
            <p:nvPr/>
          </p:nvSpPr>
          <p:spPr bwMode="auto">
            <a:xfrm>
              <a:off x="988" y="1452"/>
              <a:ext cx="323" cy="6"/>
            </a:xfrm>
            <a:prstGeom prst="rect">
              <a:avLst/>
            </a:prstGeom>
            <a:solidFill>
              <a:srgbClr val="88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674" name="Rectangle 890"/>
            <p:cNvSpPr>
              <a:spLocks noChangeArrowheads="1"/>
            </p:cNvSpPr>
            <p:nvPr/>
          </p:nvSpPr>
          <p:spPr bwMode="auto">
            <a:xfrm>
              <a:off x="988" y="1458"/>
              <a:ext cx="323" cy="7"/>
            </a:xfrm>
            <a:prstGeom prst="rect">
              <a:avLst/>
            </a:prstGeom>
            <a:solidFill>
              <a:srgbClr val="86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675" name="Rectangle 891"/>
            <p:cNvSpPr>
              <a:spLocks noChangeArrowheads="1"/>
            </p:cNvSpPr>
            <p:nvPr/>
          </p:nvSpPr>
          <p:spPr bwMode="auto">
            <a:xfrm>
              <a:off x="988" y="1465"/>
              <a:ext cx="323" cy="7"/>
            </a:xfrm>
            <a:prstGeom prst="rect">
              <a:avLst/>
            </a:prstGeom>
            <a:solidFill>
              <a:srgbClr val="84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676" name="Rectangle 892"/>
            <p:cNvSpPr>
              <a:spLocks noChangeArrowheads="1"/>
            </p:cNvSpPr>
            <p:nvPr/>
          </p:nvSpPr>
          <p:spPr bwMode="auto">
            <a:xfrm>
              <a:off x="988" y="1472"/>
              <a:ext cx="323" cy="6"/>
            </a:xfrm>
            <a:prstGeom prst="rect">
              <a:avLst/>
            </a:prstGeom>
            <a:solidFill>
              <a:srgbClr val="82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677" name="Rectangle 893"/>
            <p:cNvSpPr>
              <a:spLocks noChangeArrowheads="1"/>
            </p:cNvSpPr>
            <p:nvPr/>
          </p:nvSpPr>
          <p:spPr bwMode="auto">
            <a:xfrm>
              <a:off x="988" y="1478"/>
              <a:ext cx="323" cy="7"/>
            </a:xfrm>
            <a:prstGeom prst="rect">
              <a:avLst/>
            </a:prstGeom>
            <a:solidFill>
              <a:srgbClr val="81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678" name="Rectangle 894"/>
            <p:cNvSpPr>
              <a:spLocks noChangeArrowheads="1"/>
            </p:cNvSpPr>
            <p:nvPr/>
          </p:nvSpPr>
          <p:spPr bwMode="auto">
            <a:xfrm>
              <a:off x="988" y="1485"/>
              <a:ext cx="323" cy="6"/>
            </a:xfrm>
            <a:prstGeom prst="rect">
              <a:avLst/>
            </a:prstGeom>
            <a:solidFill>
              <a:srgbClr val="7F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679" name="Rectangle 895"/>
            <p:cNvSpPr>
              <a:spLocks noChangeArrowheads="1"/>
            </p:cNvSpPr>
            <p:nvPr/>
          </p:nvSpPr>
          <p:spPr bwMode="auto">
            <a:xfrm>
              <a:off x="988" y="1491"/>
              <a:ext cx="323" cy="7"/>
            </a:xfrm>
            <a:prstGeom prst="rect">
              <a:avLst/>
            </a:prstGeom>
            <a:solidFill>
              <a:srgbClr val="7F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680" name="Rectangle 896"/>
            <p:cNvSpPr>
              <a:spLocks noChangeArrowheads="1"/>
            </p:cNvSpPr>
            <p:nvPr/>
          </p:nvSpPr>
          <p:spPr bwMode="auto">
            <a:xfrm>
              <a:off x="988" y="1498"/>
              <a:ext cx="323" cy="7"/>
            </a:xfrm>
            <a:prstGeom prst="rect">
              <a:avLst/>
            </a:prstGeom>
            <a:solidFill>
              <a:srgbClr val="7E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9681" name="Freeform 897"/>
          <p:cNvSpPr>
            <a:spLocks/>
          </p:cNvSpPr>
          <p:nvPr/>
        </p:nvSpPr>
        <p:spPr bwMode="auto">
          <a:xfrm>
            <a:off x="1568450" y="2063750"/>
            <a:ext cx="501650" cy="314325"/>
          </a:xfrm>
          <a:custGeom>
            <a:avLst/>
            <a:gdLst/>
            <a:ahLst/>
            <a:cxnLst>
              <a:cxn ang="0">
                <a:pos x="316" y="198"/>
              </a:cxn>
              <a:cxn ang="0">
                <a:pos x="198" y="0"/>
              </a:cxn>
              <a:cxn ang="0">
                <a:pos x="0" y="0"/>
              </a:cxn>
              <a:cxn ang="0">
                <a:pos x="118" y="198"/>
              </a:cxn>
              <a:cxn ang="0">
                <a:pos x="316" y="198"/>
              </a:cxn>
            </a:cxnLst>
            <a:rect l="0" t="0" r="r" b="b"/>
            <a:pathLst>
              <a:path w="316" h="198">
                <a:moveTo>
                  <a:pt x="316" y="198"/>
                </a:moveTo>
                <a:lnTo>
                  <a:pt x="198" y="0"/>
                </a:lnTo>
                <a:lnTo>
                  <a:pt x="0" y="0"/>
                </a:lnTo>
                <a:lnTo>
                  <a:pt x="118" y="198"/>
                </a:lnTo>
                <a:lnTo>
                  <a:pt x="316" y="198"/>
                </a:lnTo>
                <a:close/>
              </a:path>
            </a:pathLst>
          </a:custGeom>
          <a:noFill/>
          <a:ln w="11113">
            <a:solidFill>
              <a:srgbClr val="FDE219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3" name="Group 898"/>
          <p:cNvGrpSpPr>
            <a:grpSpLocks/>
          </p:cNvGrpSpPr>
          <p:nvPr/>
        </p:nvGrpSpPr>
        <p:grpSpPr bwMode="auto">
          <a:xfrm>
            <a:off x="1441450" y="3835400"/>
            <a:ext cx="314325" cy="1979613"/>
            <a:chOff x="908" y="2416"/>
            <a:chExt cx="198" cy="1247"/>
          </a:xfrm>
        </p:grpSpPr>
        <p:sp>
          <p:nvSpPr>
            <p:cNvPr id="119683" name="Rectangle 899"/>
            <p:cNvSpPr>
              <a:spLocks noChangeArrowheads="1"/>
            </p:cNvSpPr>
            <p:nvPr/>
          </p:nvSpPr>
          <p:spPr bwMode="auto">
            <a:xfrm>
              <a:off x="908" y="2416"/>
              <a:ext cx="198" cy="20"/>
            </a:xfrm>
            <a:prstGeom prst="rect">
              <a:avLst/>
            </a:prstGeom>
            <a:solidFill>
              <a:srgbClr val="FFCF0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684" name="Rectangle 900"/>
            <p:cNvSpPr>
              <a:spLocks noChangeArrowheads="1"/>
            </p:cNvSpPr>
            <p:nvPr/>
          </p:nvSpPr>
          <p:spPr bwMode="auto">
            <a:xfrm>
              <a:off x="908" y="2436"/>
              <a:ext cx="198" cy="19"/>
            </a:xfrm>
            <a:prstGeom prst="rect">
              <a:avLst/>
            </a:prstGeom>
            <a:solidFill>
              <a:srgbClr val="FFCF0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685" name="Rectangle 901"/>
            <p:cNvSpPr>
              <a:spLocks noChangeArrowheads="1"/>
            </p:cNvSpPr>
            <p:nvPr/>
          </p:nvSpPr>
          <p:spPr bwMode="auto">
            <a:xfrm>
              <a:off x="908" y="2455"/>
              <a:ext cx="198" cy="20"/>
            </a:xfrm>
            <a:prstGeom prst="rect">
              <a:avLst/>
            </a:prstGeom>
            <a:solidFill>
              <a:srgbClr val="FFCF0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686" name="Rectangle 902"/>
            <p:cNvSpPr>
              <a:spLocks noChangeArrowheads="1"/>
            </p:cNvSpPr>
            <p:nvPr/>
          </p:nvSpPr>
          <p:spPr bwMode="auto">
            <a:xfrm>
              <a:off x="908" y="2475"/>
              <a:ext cx="198" cy="20"/>
            </a:xfrm>
            <a:prstGeom prst="rect">
              <a:avLst/>
            </a:prstGeom>
            <a:solidFill>
              <a:srgbClr val="FFCF0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687" name="Rectangle 903"/>
            <p:cNvSpPr>
              <a:spLocks noChangeArrowheads="1"/>
            </p:cNvSpPr>
            <p:nvPr/>
          </p:nvSpPr>
          <p:spPr bwMode="auto">
            <a:xfrm>
              <a:off x="908" y="2495"/>
              <a:ext cx="198" cy="20"/>
            </a:xfrm>
            <a:prstGeom prst="rect">
              <a:avLst/>
            </a:prstGeom>
            <a:solidFill>
              <a:srgbClr val="FFCF0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688" name="Rectangle 904"/>
            <p:cNvSpPr>
              <a:spLocks noChangeArrowheads="1"/>
            </p:cNvSpPr>
            <p:nvPr/>
          </p:nvSpPr>
          <p:spPr bwMode="auto">
            <a:xfrm>
              <a:off x="908" y="2515"/>
              <a:ext cx="198" cy="20"/>
            </a:xfrm>
            <a:prstGeom prst="rect">
              <a:avLst/>
            </a:prstGeom>
            <a:solidFill>
              <a:srgbClr val="FFCF0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689" name="Rectangle 905"/>
            <p:cNvSpPr>
              <a:spLocks noChangeArrowheads="1"/>
            </p:cNvSpPr>
            <p:nvPr/>
          </p:nvSpPr>
          <p:spPr bwMode="auto">
            <a:xfrm>
              <a:off x="908" y="2535"/>
              <a:ext cx="198" cy="19"/>
            </a:xfrm>
            <a:prstGeom prst="rect">
              <a:avLst/>
            </a:prstGeom>
            <a:solidFill>
              <a:srgbClr val="FFCF0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690" name="Rectangle 906"/>
            <p:cNvSpPr>
              <a:spLocks noChangeArrowheads="1"/>
            </p:cNvSpPr>
            <p:nvPr/>
          </p:nvSpPr>
          <p:spPr bwMode="auto">
            <a:xfrm>
              <a:off x="908" y="2554"/>
              <a:ext cx="198" cy="20"/>
            </a:xfrm>
            <a:prstGeom prst="rect">
              <a:avLst/>
            </a:prstGeom>
            <a:solidFill>
              <a:srgbClr val="FFCF0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691" name="Rectangle 907"/>
            <p:cNvSpPr>
              <a:spLocks noChangeArrowheads="1"/>
            </p:cNvSpPr>
            <p:nvPr/>
          </p:nvSpPr>
          <p:spPr bwMode="auto">
            <a:xfrm>
              <a:off x="908" y="2574"/>
              <a:ext cx="198" cy="20"/>
            </a:xfrm>
            <a:prstGeom prst="rect">
              <a:avLst/>
            </a:prstGeom>
            <a:solidFill>
              <a:srgbClr val="FFCF0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692" name="Rectangle 908"/>
            <p:cNvSpPr>
              <a:spLocks noChangeArrowheads="1"/>
            </p:cNvSpPr>
            <p:nvPr/>
          </p:nvSpPr>
          <p:spPr bwMode="auto">
            <a:xfrm>
              <a:off x="908" y="2594"/>
              <a:ext cx="198" cy="20"/>
            </a:xfrm>
            <a:prstGeom prst="rect">
              <a:avLst/>
            </a:prstGeom>
            <a:solidFill>
              <a:srgbClr val="FFCF0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693" name="Rectangle 909"/>
            <p:cNvSpPr>
              <a:spLocks noChangeArrowheads="1"/>
            </p:cNvSpPr>
            <p:nvPr/>
          </p:nvSpPr>
          <p:spPr bwMode="auto">
            <a:xfrm>
              <a:off x="908" y="2614"/>
              <a:ext cx="198" cy="20"/>
            </a:xfrm>
            <a:prstGeom prst="rect">
              <a:avLst/>
            </a:prstGeom>
            <a:solidFill>
              <a:srgbClr val="FFCF1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694" name="Rectangle 910"/>
            <p:cNvSpPr>
              <a:spLocks noChangeArrowheads="1"/>
            </p:cNvSpPr>
            <p:nvPr/>
          </p:nvSpPr>
          <p:spPr bwMode="auto">
            <a:xfrm>
              <a:off x="908" y="2634"/>
              <a:ext cx="198" cy="19"/>
            </a:xfrm>
            <a:prstGeom prst="rect">
              <a:avLst/>
            </a:prstGeom>
            <a:solidFill>
              <a:srgbClr val="FFD01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695" name="Rectangle 911"/>
            <p:cNvSpPr>
              <a:spLocks noChangeArrowheads="1"/>
            </p:cNvSpPr>
            <p:nvPr/>
          </p:nvSpPr>
          <p:spPr bwMode="auto">
            <a:xfrm>
              <a:off x="908" y="2653"/>
              <a:ext cx="198" cy="20"/>
            </a:xfrm>
            <a:prstGeom prst="rect">
              <a:avLst/>
            </a:prstGeom>
            <a:solidFill>
              <a:srgbClr val="FFD01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696" name="Rectangle 912"/>
            <p:cNvSpPr>
              <a:spLocks noChangeArrowheads="1"/>
            </p:cNvSpPr>
            <p:nvPr/>
          </p:nvSpPr>
          <p:spPr bwMode="auto">
            <a:xfrm>
              <a:off x="908" y="2673"/>
              <a:ext cx="198" cy="20"/>
            </a:xfrm>
            <a:prstGeom prst="rect">
              <a:avLst/>
            </a:prstGeom>
            <a:solidFill>
              <a:srgbClr val="FFD01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697" name="Rectangle 913"/>
            <p:cNvSpPr>
              <a:spLocks noChangeArrowheads="1"/>
            </p:cNvSpPr>
            <p:nvPr/>
          </p:nvSpPr>
          <p:spPr bwMode="auto">
            <a:xfrm>
              <a:off x="908" y="2693"/>
              <a:ext cx="198" cy="20"/>
            </a:xfrm>
            <a:prstGeom prst="rect">
              <a:avLst/>
            </a:prstGeom>
            <a:solidFill>
              <a:srgbClr val="FFD01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698" name="Rectangle 914"/>
            <p:cNvSpPr>
              <a:spLocks noChangeArrowheads="1"/>
            </p:cNvSpPr>
            <p:nvPr/>
          </p:nvSpPr>
          <p:spPr bwMode="auto">
            <a:xfrm>
              <a:off x="908" y="2713"/>
              <a:ext cx="198" cy="20"/>
            </a:xfrm>
            <a:prstGeom prst="rect">
              <a:avLst/>
            </a:prstGeom>
            <a:solidFill>
              <a:srgbClr val="FFD01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699" name="Rectangle 915"/>
            <p:cNvSpPr>
              <a:spLocks noChangeArrowheads="1"/>
            </p:cNvSpPr>
            <p:nvPr/>
          </p:nvSpPr>
          <p:spPr bwMode="auto">
            <a:xfrm>
              <a:off x="908" y="2733"/>
              <a:ext cx="198" cy="19"/>
            </a:xfrm>
            <a:prstGeom prst="rect">
              <a:avLst/>
            </a:prstGeom>
            <a:solidFill>
              <a:srgbClr val="FFD01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700" name="Rectangle 916"/>
            <p:cNvSpPr>
              <a:spLocks noChangeArrowheads="1"/>
            </p:cNvSpPr>
            <p:nvPr/>
          </p:nvSpPr>
          <p:spPr bwMode="auto">
            <a:xfrm>
              <a:off x="908" y="2752"/>
              <a:ext cx="198" cy="20"/>
            </a:xfrm>
            <a:prstGeom prst="rect">
              <a:avLst/>
            </a:prstGeom>
            <a:solidFill>
              <a:srgbClr val="FFD11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701" name="Rectangle 917"/>
            <p:cNvSpPr>
              <a:spLocks noChangeArrowheads="1"/>
            </p:cNvSpPr>
            <p:nvPr/>
          </p:nvSpPr>
          <p:spPr bwMode="auto">
            <a:xfrm>
              <a:off x="908" y="2772"/>
              <a:ext cx="198" cy="20"/>
            </a:xfrm>
            <a:prstGeom prst="rect">
              <a:avLst/>
            </a:prstGeom>
            <a:solidFill>
              <a:srgbClr val="FFD11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702" name="Rectangle 918"/>
            <p:cNvSpPr>
              <a:spLocks noChangeArrowheads="1"/>
            </p:cNvSpPr>
            <p:nvPr/>
          </p:nvSpPr>
          <p:spPr bwMode="auto">
            <a:xfrm>
              <a:off x="908" y="2792"/>
              <a:ext cx="198" cy="20"/>
            </a:xfrm>
            <a:prstGeom prst="rect">
              <a:avLst/>
            </a:prstGeom>
            <a:solidFill>
              <a:srgbClr val="FFD11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703" name="Rectangle 919"/>
            <p:cNvSpPr>
              <a:spLocks noChangeArrowheads="1"/>
            </p:cNvSpPr>
            <p:nvPr/>
          </p:nvSpPr>
          <p:spPr bwMode="auto">
            <a:xfrm>
              <a:off x="908" y="2812"/>
              <a:ext cx="198" cy="20"/>
            </a:xfrm>
            <a:prstGeom prst="rect">
              <a:avLst/>
            </a:prstGeom>
            <a:solidFill>
              <a:srgbClr val="FFD11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704" name="Rectangle 920"/>
            <p:cNvSpPr>
              <a:spLocks noChangeArrowheads="1"/>
            </p:cNvSpPr>
            <p:nvPr/>
          </p:nvSpPr>
          <p:spPr bwMode="auto">
            <a:xfrm>
              <a:off x="908" y="2832"/>
              <a:ext cx="198" cy="19"/>
            </a:xfrm>
            <a:prstGeom prst="rect">
              <a:avLst/>
            </a:prstGeom>
            <a:solidFill>
              <a:srgbClr val="FFD21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705" name="Rectangle 921"/>
            <p:cNvSpPr>
              <a:spLocks noChangeArrowheads="1"/>
            </p:cNvSpPr>
            <p:nvPr/>
          </p:nvSpPr>
          <p:spPr bwMode="auto">
            <a:xfrm>
              <a:off x="908" y="2851"/>
              <a:ext cx="198" cy="20"/>
            </a:xfrm>
            <a:prstGeom prst="rect">
              <a:avLst/>
            </a:prstGeom>
            <a:solidFill>
              <a:srgbClr val="FFD22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706" name="Rectangle 922"/>
            <p:cNvSpPr>
              <a:spLocks noChangeArrowheads="1"/>
            </p:cNvSpPr>
            <p:nvPr/>
          </p:nvSpPr>
          <p:spPr bwMode="auto">
            <a:xfrm>
              <a:off x="908" y="2871"/>
              <a:ext cx="198" cy="20"/>
            </a:xfrm>
            <a:prstGeom prst="rect">
              <a:avLst/>
            </a:prstGeom>
            <a:solidFill>
              <a:srgbClr val="FFD22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707" name="Rectangle 923"/>
            <p:cNvSpPr>
              <a:spLocks noChangeArrowheads="1"/>
            </p:cNvSpPr>
            <p:nvPr/>
          </p:nvSpPr>
          <p:spPr bwMode="auto">
            <a:xfrm>
              <a:off x="908" y="2891"/>
              <a:ext cx="198" cy="20"/>
            </a:xfrm>
            <a:prstGeom prst="rect">
              <a:avLst/>
            </a:prstGeom>
            <a:solidFill>
              <a:srgbClr val="FFD22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708" name="Rectangle 924"/>
            <p:cNvSpPr>
              <a:spLocks noChangeArrowheads="1"/>
            </p:cNvSpPr>
            <p:nvPr/>
          </p:nvSpPr>
          <p:spPr bwMode="auto">
            <a:xfrm>
              <a:off x="908" y="2911"/>
              <a:ext cx="198" cy="20"/>
            </a:xfrm>
            <a:prstGeom prst="rect">
              <a:avLst/>
            </a:prstGeom>
            <a:solidFill>
              <a:srgbClr val="FFD32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709" name="Rectangle 925"/>
            <p:cNvSpPr>
              <a:spLocks noChangeArrowheads="1"/>
            </p:cNvSpPr>
            <p:nvPr/>
          </p:nvSpPr>
          <p:spPr bwMode="auto">
            <a:xfrm>
              <a:off x="908" y="2931"/>
              <a:ext cx="198" cy="19"/>
            </a:xfrm>
            <a:prstGeom prst="rect">
              <a:avLst/>
            </a:prstGeom>
            <a:solidFill>
              <a:srgbClr val="FFD32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710" name="Rectangle 926"/>
            <p:cNvSpPr>
              <a:spLocks noChangeArrowheads="1"/>
            </p:cNvSpPr>
            <p:nvPr/>
          </p:nvSpPr>
          <p:spPr bwMode="auto">
            <a:xfrm>
              <a:off x="908" y="2950"/>
              <a:ext cx="198" cy="20"/>
            </a:xfrm>
            <a:prstGeom prst="rect">
              <a:avLst/>
            </a:prstGeom>
            <a:solidFill>
              <a:srgbClr val="FFD32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711" name="Rectangle 927"/>
            <p:cNvSpPr>
              <a:spLocks noChangeArrowheads="1"/>
            </p:cNvSpPr>
            <p:nvPr/>
          </p:nvSpPr>
          <p:spPr bwMode="auto">
            <a:xfrm>
              <a:off x="908" y="2970"/>
              <a:ext cx="198" cy="20"/>
            </a:xfrm>
            <a:prstGeom prst="rect">
              <a:avLst/>
            </a:prstGeom>
            <a:solidFill>
              <a:srgbClr val="FFD42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712" name="Rectangle 928"/>
            <p:cNvSpPr>
              <a:spLocks noChangeArrowheads="1"/>
            </p:cNvSpPr>
            <p:nvPr/>
          </p:nvSpPr>
          <p:spPr bwMode="auto">
            <a:xfrm>
              <a:off x="908" y="2990"/>
              <a:ext cx="198" cy="20"/>
            </a:xfrm>
            <a:prstGeom prst="rect">
              <a:avLst/>
            </a:prstGeom>
            <a:solidFill>
              <a:srgbClr val="FFD42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713" name="Rectangle 929"/>
            <p:cNvSpPr>
              <a:spLocks noChangeArrowheads="1"/>
            </p:cNvSpPr>
            <p:nvPr/>
          </p:nvSpPr>
          <p:spPr bwMode="auto">
            <a:xfrm>
              <a:off x="908" y="3010"/>
              <a:ext cx="198" cy="20"/>
            </a:xfrm>
            <a:prstGeom prst="rect">
              <a:avLst/>
            </a:prstGeom>
            <a:solidFill>
              <a:srgbClr val="FFD42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714" name="Rectangle 930"/>
            <p:cNvSpPr>
              <a:spLocks noChangeArrowheads="1"/>
            </p:cNvSpPr>
            <p:nvPr/>
          </p:nvSpPr>
          <p:spPr bwMode="auto">
            <a:xfrm>
              <a:off x="908" y="3030"/>
              <a:ext cx="198" cy="19"/>
            </a:xfrm>
            <a:prstGeom prst="rect">
              <a:avLst/>
            </a:prstGeom>
            <a:solidFill>
              <a:srgbClr val="FFD52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715" name="Rectangle 931"/>
            <p:cNvSpPr>
              <a:spLocks noChangeArrowheads="1"/>
            </p:cNvSpPr>
            <p:nvPr/>
          </p:nvSpPr>
          <p:spPr bwMode="auto">
            <a:xfrm>
              <a:off x="908" y="3049"/>
              <a:ext cx="198" cy="20"/>
            </a:xfrm>
            <a:prstGeom prst="rect">
              <a:avLst/>
            </a:prstGeom>
            <a:solidFill>
              <a:srgbClr val="FFD52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716" name="Rectangle 932"/>
            <p:cNvSpPr>
              <a:spLocks noChangeArrowheads="1"/>
            </p:cNvSpPr>
            <p:nvPr/>
          </p:nvSpPr>
          <p:spPr bwMode="auto">
            <a:xfrm>
              <a:off x="908" y="3069"/>
              <a:ext cx="198" cy="20"/>
            </a:xfrm>
            <a:prstGeom prst="rect">
              <a:avLst/>
            </a:prstGeom>
            <a:solidFill>
              <a:srgbClr val="FFD52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717" name="Rectangle 933"/>
            <p:cNvSpPr>
              <a:spLocks noChangeArrowheads="1"/>
            </p:cNvSpPr>
            <p:nvPr/>
          </p:nvSpPr>
          <p:spPr bwMode="auto">
            <a:xfrm>
              <a:off x="908" y="3089"/>
              <a:ext cx="198" cy="20"/>
            </a:xfrm>
            <a:prstGeom prst="rect">
              <a:avLst/>
            </a:prstGeom>
            <a:solidFill>
              <a:srgbClr val="FFD63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718" name="Rectangle 934"/>
            <p:cNvSpPr>
              <a:spLocks noChangeArrowheads="1"/>
            </p:cNvSpPr>
            <p:nvPr/>
          </p:nvSpPr>
          <p:spPr bwMode="auto">
            <a:xfrm>
              <a:off x="908" y="3109"/>
              <a:ext cx="198" cy="20"/>
            </a:xfrm>
            <a:prstGeom prst="rect">
              <a:avLst/>
            </a:prstGeom>
            <a:solidFill>
              <a:srgbClr val="FFD63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719" name="Rectangle 935"/>
            <p:cNvSpPr>
              <a:spLocks noChangeArrowheads="1"/>
            </p:cNvSpPr>
            <p:nvPr/>
          </p:nvSpPr>
          <p:spPr bwMode="auto">
            <a:xfrm>
              <a:off x="908" y="3129"/>
              <a:ext cx="198" cy="20"/>
            </a:xfrm>
            <a:prstGeom prst="rect">
              <a:avLst/>
            </a:prstGeom>
            <a:solidFill>
              <a:srgbClr val="FFD63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720" name="Rectangle 936"/>
            <p:cNvSpPr>
              <a:spLocks noChangeArrowheads="1"/>
            </p:cNvSpPr>
            <p:nvPr/>
          </p:nvSpPr>
          <p:spPr bwMode="auto">
            <a:xfrm>
              <a:off x="908" y="3149"/>
              <a:ext cx="198" cy="19"/>
            </a:xfrm>
            <a:prstGeom prst="rect">
              <a:avLst/>
            </a:prstGeom>
            <a:solidFill>
              <a:srgbClr val="FFD63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721" name="Rectangle 937"/>
            <p:cNvSpPr>
              <a:spLocks noChangeArrowheads="1"/>
            </p:cNvSpPr>
            <p:nvPr/>
          </p:nvSpPr>
          <p:spPr bwMode="auto">
            <a:xfrm>
              <a:off x="908" y="3168"/>
              <a:ext cx="198" cy="20"/>
            </a:xfrm>
            <a:prstGeom prst="rect">
              <a:avLst/>
            </a:prstGeom>
            <a:solidFill>
              <a:srgbClr val="FFD73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722" name="Rectangle 938"/>
            <p:cNvSpPr>
              <a:spLocks noChangeArrowheads="1"/>
            </p:cNvSpPr>
            <p:nvPr/>
          </p:nvSpPr>
          <p:spPr bwMode="auto">
            <a:xfrm>
              <a:off x="908" y="3188"/>
              <a:ext cx="198" cy="20"/>
            </a:xfrm>
            <a:prstGeom prst="rect">
              <a:avLst/>
            </a:prstGeom>
            <a:solidFill>
              <a:srgbClr val="FFD73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723" name="Rectangle 939"/>
            <p:cNvSpPr>
              <a:spLocks noChangeArrowheads="1"/>
            </p:cNvSpPr>
            <p:nvPr/>
          </p:nvSpPr>
          <p:spPr bwMode="auto">
            <a:xfrm>
              <a:off x="908" y="3208"/>
              <a:ext cx="198" cy="20"/>
            </a:xfrm>
            <a:prstGeom prst="rect">
              <a:avLst/>
            </a:prstGeom>
            <a:solidFill>
              <a:srgbClr val="FFD73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724" name="Rectangle 940"/>
            <p:cNvSpPr>
              <a:spLocks noChangeArrowheads="1"/>
            </p:cNvSpPr>
            <p:nvPr/>
          </p:nvSpPr>
          <p:spPr bwMode="auto">
            <a:xfrm>
              <a:off x="908" y="3228"/>
              <a:ext cx="198" cy="20"/>
            </a:xfrm>
            <a:prstGeom prst="rect">
              <a:avLst/>
            </a:prstGeom>
            <a:solidFill>
              <a:srgbClr val="FFD83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725" name="Rectangle 941"/>
            <p:cNvSpPr>
              <a:spLocks noChangeArrowheads="1"/>
            </p:cNvSpPr>
            <p:nvPr/>
          </p:nvSpPr>
          <p:spPr bwMode="auto">
            <a:xfrm>
              <a:off x="908" y="3248"/>
              <a:ext cx="198" cy="19"/>
            </a:xfrm>
            <a:prstGeom prst="rect">
              <a:avLst/>
            </a:prstGeom>
            <a:solidFill>
              <a:srgbClr val="FFD83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726" name="Rectangle 942"/>
            <p:cNvSpPr>
              <a:spLocks noChangeArrowheads="1"/>
            </p:cNvSpPr>
            <p:nvPr/>
          </p:nvSpPr>
          <p:spPr bwMode="auto">
            <a:xfrm>
              <a:off x="908" y="3267"/>
              <a:ext cx="198" cy="20"/>
            </a:xfrm>
            <a:prstGeom prst="rect">
              <a:avLst/>
            </a:prstGeom>
            <a:solidFill>
              <a:srgbClr val="FFD83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727" name="Rectangle 943"/>
            <p:cNvSpPr>
              <a:spLocks noChangeArrowheads="1"/>
            </p:cNvSpPr>
            <p:nvPr/>
          </p:nvSpPr>
          <p:spPr bwMode="auto">
            <a:xfrm>
              <a:off x="908" y="3287"/>
              <a:ext cx="198" cy="20"/>
            </a:xfrm>
            <a:prstGeom prst="rect">
              <a:avLst/>
            </a:prstGeom>
            <a:solidFill>
              <a:srgbClr val="FFD83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728" name="Rectangle 944"/>
            <p:cNvSpPr>
              <a:spLocks noChangeArrowheads="1"/>
            </p:cNvSpPr>
            <p:nvPr/>
          </p:nvSpPr>
          <p:spPr bwMode="auto">
            <a:xfrm>
              <a:off x="908" y="3307"/>
              <a:ext cx="198" cy="20"/>
            </a:xfrm>
            <a:prstGeom prst="rect">
              <a:avLst/>
            </a:prstGeom>
            <a:solidFill>
              <a:srgbClr val="FFD83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729" name="Rectangle 945"/>
            <p:cNvSpPr>
              <a:spLocks noChangeArrowheads="1"/>
            </p:cNvSpPr>
            <p:nvPr/>
          </p:nvSpPr>
          <p:spPr bwMode="auto">
            <a:xfrm>
              <a:off x="908" y="3327"/>
              <a:ext cx="198" cy="20"/>
            </a:xfrm>
            <a:prstGeom prst="rect">
              <a:avLst/>
            </a:prstGeom>
            <a:solidFill>
              <a:srgbClr val="FFD93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730" name="Rectangle 946"/>
            <p:cNvSpPr>
              <a:spLocks noChangeArrowheads="1"/>
            </p:cNvSpPr>
            <p:nvPr/>
          </p:nvSpPr>
          <p:spPr bwMode="auto">
            <a:xfrm>
              <a:off x="908" y="3347"/>
              <a:ext cx="198" cy="19"/>
            </a:xfrm>
            <a:prstGeom prst="rect">
              <a:avLst/>
            </a:prstGeom>
            <a:solidFill>
              <a:srgbClr val="FFD93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731" name="Rectangle 947"/>
            <p:cNvSpPr>
              <a:spLocks noChangeArrowheads="1"/>
            </p:cNvSpPr>
            <p:nvPr/>
          </p:nvSpPr>
          <p:spPr bwMode="auto">
            <a:xfrm>
              <a:off x="908" y="3366"/>
              <a:ext cx="198" cy="20"/>
            </a:xfrm>
            <a:prstGeom prst="rect">
              <a:avLst/>
            </a:prstGeom>
            <a:solidFill>
              <a:srgbClr val="FFD93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732" name="Rectangle 948"/>
            <p:cNvSpPr>
              <a:spLocks noChangeArrowheads="1"/>
            </p:cNvSpPr>
            <p:nvPr/>
          </p:nvSpPr>
          <p:spPr bwMode="auto">
            <a:xfrm>
              <a:off x="908" y="3386"/>
              <a:ext cx="198" cy="20"/>
            </a:xfrm>
            <a:prstGeom prst="rect">
              <a:avLst/>
            </a:prstGeom>
            <a:solidFill>
              <a:srgbClr val="FFD93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733" name="Rectangle 949"/>
            <p:cNvSpPr>
              <a:spLocks noChangeArrowheads="1"/>
            </p:cNvSpPr>
            <p:nvPr/>
          </p:nvSpPr>
          <p:spPr bwMode="auto">
            <a:xfrm>
              <a:off x="908" y="3406"/>
              <a:ext cx="198" cy="20"/>
            </a:xfrm>
            <a:prstGeom prst="rect">
              <a:avLst/>
            </a:prstGeom>
            <a:solidFill>
              <a:srgbClr val="FFD93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734" name="Rectangle 950"/>
            <p:cNvSpPr>
              <a:spLocks noChangeArrowheads="1"/>
            </p:cNvSpPr>
            <p:nvPr/>
          </p:nvSpPr>
          <p:spPr bwMode="auto">
            <a:xfrm>
              <a:off x="908" y="3426"/>
              <a:ext cx="198" cy="20"/>
            </a:xfrm>
            <a:prstGeom prst="rect">
              <a:avLst/>
            </a:prstGeom>
            <a:solidFill>
              <a:srgbClr val="FFDA3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735" name="Rectangle 951"/>
            <p:cNvSpPr>
              <a:spLocks noChangeArrowheads="1"/>
            </p:cNvSpPr>
            <p:nvPr/>
          </p:nvSpPr>
          <p:spPr bwMode="auto">
            <a:xfrm>
              <a:off x="908" y="3446"/>
              <a:ext cx="198" cy="19"/>
            </a:xfrm>
            <a:prstGeom prst="rect">
              <a:avLst/>
            </a:prstGeom>
            <a:solidFill>
              <a:srgbClr val="FFDA3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736" name="Rectangle 952"/>
            <p:cNvSpPr>
              <a:spLocks noChangeArrowheads="1"/>
            </p:cNvSpPr>
            <p:nvPr/>
          </p:nvSpPr>
          <p:spPr bwMode="auto">
            <a:xfrm>
              <a:off x="908" y="3465"/>
              <a:ext cx="198" cy="20"/>
            </a:xfrm>
            <a:prstGeom prst="rect">
              <a:avLst/>
            </a:prstGeom>
            <a:solidFill>
              <a:srgbClr val="FFDA3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737" name="Rectangle 953"/>
            <p:cNvSpPr>
              <a:spLocks noChangeArrowheads="1"/>
            </p:cNvSpPr>
            <p:nvPr/>
          </p:nvSpPr>
          <p:spPr bwMode="auto">
            <a:xfrm>
              <a:off x="908" y="3485"/>
              <a:ext cx="198" cy="20"/>
            </a:xfrm>
            <a:prstGeom prst="rect">
              <a:avLst/>
            </a:prstGeom>
            <a:solidFill>
              <a:srgbClr val="FFDA3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738" name="Rectangle 954"/>
            <p:cNvSpPr>
              <a:spLocks noChangeArrowheads="1"/>
            </p:cNvSpPr>
            <p:nvPr/>
          </p:nvSpPr>
          <p:spPr bwMode="auto">
            <a:xfrm>
              <a:off x="908" y="3505"/>
              <a:ext cx="198" cy="20"/>
            </a:xfrm>
            <a:prstGeom prst="rect">
              <a:avLst/>
            </a:prstGeom>
            <a:solidFill>
              <a:srgbClr val="FFDA3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739" name="Rectangle 955"/>
            <p:cNvSpPr>
              <a:spLocks noChangeArrowheads="1"/>
            </p:cNvSpPr>
            <p:nvPr/>
          </p:nvSpPr>
          <p:spPr bwMode="auto">
            <a:xfrm>
              <a:off x="908" y="3525"/>
              <a:ext cx="198" cy="20"/>
            </a:xfrm>
            <a:prstGeom prst="rect">
              <a:avLst/>
            </a:prstGeom>
            <a:solidFill>
              <a:srgbClr val="FFDA3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740" name="Rectangle 956"/>
            <p:cNvSpPr>
              <a:spLocks noChangeArrowheads="1"/>
            </p:cNvSpPr>
            <p:nvPr/>
          </p:nvSpPr>
          <p:spPr bwMode="auto">
            <a:xfrm>
              <a:off x="908" y="3545"/>
              <a:ext cx="198" cy="19"/>
            </a:xfrm>
            <a:prstGeom prst="rect">
              <a:avLst/>
            </a:prstGeom>
            <a:solidFill>
              <a:srgbClr val="FFDA3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741" name="Rectangle 957"/>
            <p:cNvSpPr>
              <a:spLocks noChangeArrowheads="1"/>
            </p:cNvSpPr>
            <p:nvPr/>
          </p:nvSpPr>
          <p:spPr bwMode="auto">
            <a:xfrm>
              <a:off x="908" y="3564"/>
              <a:ext cx="198" cy="20"/>
            </a:xfrm>
            <a:prstGeom prst="rect">
              <a:avLst/>
            </a:prstGeom>
            <a:solidFill>
              <a:srgbClr val="FFDA3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742" name="Rectangle 958"/>
            <p:cNvSpPr>
              <a:spLocks noChangeArrowheads="1"/>
            </p:cNvSpPr>
            <p:nvPr/>
          </p:nvSpPr>
          <p:spPr bwMode="auto">
            <a:xfrm>
              <a:off x="908" y="3584"/>
              <a:ext cx="198" cy="20"/>
            </a:xfrm>
            <a:prstGeom prst="rect">
              <a:avLst/>
            </a:prstGeom>
            <a:solidFill>
              <a:srgbClr val="FFDA3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743" name="Rectangle 959"/>
            <p:cNvSpPr>
              <a:spLocks noChangeArrowheads="1"/>
            </p:cNvSpPr>
            <p:nvPr/>
          </p:nvSpPr>
          <p:spPr bwMode="auto">
            <a:xfrm>
              <a:off x="908" y="3604"/>
              <a:ext cx="198" cy="20"/>
            </a:xfrm>
            <a:prstGeom prst="rect">
              <a:avLst/>
            </a:prstGeom>
            <a:solidFill>
              <a:srgbClr val="FFDA3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744" name="Rectangle 960"/>
            <p:cNvSpPr>
              <a:spLocks noChangeArrowheads="1"/>
            </p:cNvSpPr>
            <p:nvPr/>
          </p:nvSpPr>
          <p:spPr bwMode="auto">
            <a:xfrm>
              <a:off x="908" y="3624"/>
              <a:ext cx="198" cy="20"/>
            </a:xfrm>
            <a:prstGeom prst="rect">
              <a:avLst/>
            </a:prstGeom>
            <a:solidFill>
              <a:srgbClr val="FFDA3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745" name="Rectangle 961"/>
            <p:cNvSpPr>
              <a:spLocks noChangeArrowheads="1"/>
            </p:cNvSpPr>
            <p:nvPr/>
          </p:nvSpPr>
          <p:spPr bwMode="auto">
            <a:xfrm>
              <a:off x="908" y="3644"/>
              <a:ext cx="198" cy="19"/>
            </a:xfrm>
            <a:prstGeom prst="rect">
              <a:avLst/>
            </a:prstGeom>
            <a:solidFill>
              <a:srgbClr val="FFDB3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9746" name="Rectangle 962"/>
          <p:cNvSpPr>
            <a:spLocks noChangeArrowheads="1"/>
          </p:cNvSpPr>
          <p:nvPr/>
        </p:nvSpPr>
        <p:spPr bwMode="auto">
          <a:xfrm>
            <a:off x="1441450" y="3835400"/>
            <a:ext cx="314325" cy="1979613"/>
          </a:xfrm>
          <a:prstGeom prst="rect">
            <a:avLst/>
          </a:prstGeom>
          <a:noFill/>
          <a:ln w="11113">
            <a:solidFill>
              <a:srgbClr val="FDE219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4" name="Group 963"/>
          <p:cNvGrpSpPr>
            <a:grpSpLocks/>
          </p:cNvGrpSpPr>
          <p:nvPr/>
        </p:nvGrpSpPr>
        <p:grpSpPr bwMode="auto">
          <a:xfrm>
            <a:off x="1252538" y="3521075"/>
            <a:ext cx="200025" cy="2305050"/>
            <a:chOff x="789" y="2218"/>
            <a:chExt cx="126" cy="1452"/>
          </a:xfrm>
        </p:grpSpPr>
        <p:sp>
          <p:nvSpPr>
            <p:cNvPr id="119748" name="Rectangle 964"/>
            <p:cNvSpPr>
              <a:spLocks noChangeArrowheads="1"/>
            </p:cNvSpPr>
            <p:nvPr/>
          </p:nvSpPr>
          <p:spPr bwMode="auto">
            <a:xfrm>
              <a:off x="789" y="2218"/>
              <a:ext cx="126" cy="33"/>
            </a:xfrm>
            <a:prstGeom prst="rect">
              <a:avLst/>
            </a:prstGeom>
            <a:solidFill>
              <a:srgbClr val="BE9A0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749" name="Rectangle 965"/>
            <p:cNvSpPr>
              <a:spLocks noChangeArrowheads="1"/>
            </p:cNvSpPr>
            <p:nvPr/>
          </p:nvSpPr>
          <p:spPr bwMode="auto">
            <a:xfrm>
              <a:off x="789" y="2251"/>
              <a:ext cx="126" cy="26"/>
            </a:xfrm>
            <a:prstGeom prst="rect">
              <a:avLst/>
            </a:prstGeom>
            <a:solidFill>
              <a:srgbClr val="BE9A0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750" name="Rectangle 966"/>
            <p:cNvSpPr>
              <a:spLocks noChangeArrowheads="1"/>
            </p:cNvSpPr>
            <p:nvPr/>
          </p:nvSpPr>
          <p:spPr bwMode="auto">
            <a:xfrm>
              <a:off x="789" y="2277"/>
              <a:ext cx="126" cy="33"/>
            </a:xfrm>
            <a:prstGeom prst="rect">
              <a:avLst/>
            </a:prstGeom>
            <a:solidFill>
              <a:srgbClr val="BE9A0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751" name="Rectangle 967"/>
            <p:cNvSpPr>
              <a:spLocks noChangeArrowheads="1"/>
            </p:cNvSpPr>
            <p:nvPr/>
          </p:nvSpPr>
          <p:spPr bwMode="auto">
            <a:xfrm>
              <a:off x="789" y="2310"/>
              <a:ext cx="126" cy="33"/>
            </a:xfrm>
            <a:prstGeom prst="rect">
              <a:avLst/>
            </a:prstGeom>
            <a:solidFill>
              <a:srgbClr val="BE9A0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752" name="Rectangle 968"/>
            <p:cNvSpPr>
              <a:spLocks noChangeArrowheads="1"/>
            </p:cNvSpPr>
            <p:nvPr/>
          </p:nvSpPr>
          <p:spPr bwMode="auto">
            <a:xfrm>
              <a:off x="789" y="2343"/>
              <a:ext cx="126" cy="27"/>
            </a:xfrm>
            <a:prstGeom prst="rect">
              <a:avLst/>
            </a:prstGeom>
            <a:solidFill>
              <a:srgbClr val="BD9A0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753" name="Rectangle 969"/>
            <p:cNvSpPr>
              <a:spLocks noChangeArrowheads="1"/>
            </p:cNvSpPr>
            <p:nvPr/>
          </p:nvSpPr>
          <p:spPr bwMode="auto">
            <a:xfrm>
              <a:off x="789" y="2370"/>
              <a:ext cx="126" cy="33"/>
            </a:xfrm>
            <a:prstGeom prst="rect">
              <a:avLst/>
            </a:prstGeom>
            <a:solidFill>
              <a:srgbClr val="BD9A0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754" name="Rectangle 970"/>
            <p:cNvSpPr>
              <a:spLocks noChangeArrowheads="1"/>
            </p:cNvSpPr>
            <p:nvPr/>
          </p:nvSpPr>
          <p:spPr bwMode="auto">
            <a:xfrm>
              <a:off x="789" y="2403"/>
              <a:ext cx="126" cy="33"/>
            </a:xfrm>
            <a:prstGeom prst="rect">
              <a:avLst/>
            </a:prstGeom>
            <a:solidFill>
              <a:srgbClr val="BD9A0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755" name="Rectangle 971"/>
            <p:cNvSpPr>
              <a:spLocks noChangeArrowheads="1"/>
            </p:cNvSpPr>
            <p:nvPr/>
          </p:nvSpPr>
          <p:spPr bwMode="auto">
            <a:xfrm>
              <a:off x="789" y="2436"/>
              <a:ext cx="126" cy="26"/>
            </a:xfrm>
            <a:prstGeom prst="rect">
              <a:avLst/>
            </a:prstGeom>
            <a:solidFill>
              <a:srgbClr val="BC990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756" name="Rectangle 972"/>
            <p:cNvSpPr>
              <a:spLocks noChangeArrowheads="1"/>
            </p:cNvSpPr>
            <p:nvPr/>
          </p:nvSpPr>
          <p:spPr bwMode="auto">
            <a:xfrm>
              <a:off x="789" y="2462"/>
              <a:ext cx="126" cy="33"/>
            </a:xfrm>
            <a:prstGeom prst="rect">
              <a:avLst/>
            </a:prstGeom>
            <a:solidFill>
              <a:srgbClr val="BC990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757" name="Rectangle 973"/>
            <p:cNvSpPr>
              <a:spLocks noChangeArrowheads="1"/>
            </p:cNvSpPr>
            <p:nvPr/>
          </p:nvSpPr>
          <p:spPr bwMode="auto">
            <a:xfrm>
              <a:off x="789" y="2495"/>
              <a:ext cx="126" cy="33"/>
            </a:xfrm>
            <a:prstGeom prst="rect">
              <a:avLst/>
            </a:prstGeom>
            <a:solidFill>
              <a:srgbClr val="BB990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758" name="Rectangle 974"/>
            <p:cNvSpPr>
              <a:spLocks noChangeArrowheads="1"/>
            </p:cNvSpPr>
            <p:nvPr/>
          </p:nvSpPr>
          <p:spPr bwMode="auto">
            <a:xfrm>
              <a:off x="789" y="2528"/>
              <a:ext cx="126" cy="26"/>
            </a:xfrm>
            <a:prstGeom prst="rect">
              <a:avLst/>
            </a:prstGeom>
            <a:solidFill>
              <a:srgbClr val="BB981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759" name="Rectangle 975"/>
            <p:cNvSpPr>
              <a:spLocks noChangeArrowheads="1"/>
            </p:cNvSpPr>
            <p:nvPr/>
          </p:nvSpPr>
          <p:spPr bwMode="auto">
            <a:xfrm>
              <a:off x="789" y="2554"/>
              <a:ext cx="126" cy="33"/>
            </a:xfrm>
            <a:prstGeom prst="rect">
              <a:avLst/>
            </a:prstGeom>
            <a:solidFill>
              <a:srgbClr val="BA981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760" name="Rectangle 976"/>
            <p:cNvSpPr>
              <a:spLocks noChangeArrowheads="1"/>
            </p:cNvSpPr>
            <p:nvPr/>
          </p:nvSpPr>
          <p:spPr bwMode="auto">
            <a:xfrm>
              <a:off x="789" y="2587"/>
              <a:ext cx="126" cy="33"/>
            </a:xfrm>
            <a:prstGeom prst="rect">
              <a:avLst/>
            </a:prstGeom>
            <a:solidFill>
              <a:srgbClr val="B9971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761" name="Rectangle 977"/>
            <p:cNvSpPr>
              <a:spLocks noChangeArrowheads="1"/>
            </p:cNvSpPr>
            <p:nvPr/>
          </p:nvSpPr>
          <p:spPr bwMode="auto">
            <a:xfrm>
              <a:off x="789" y="2620"/>
              <a:ext cx="126" cy="33"/>
            </a:xfrm>
            <a:prstGeom prst="rect">
              <a:avLst/>
            </a:prstGeom>
            <a:solidFill>
              <a:srgbClr val="B8971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762" name="Rectangle 978"/>
            <p:cNvSpPr>
              <a:spLocks noChangeArrowheads="1"/>
            </p:cNvSpPr>
            <p:nvPr/>
          </p:nvSpPr>
          <p:spPr bwMode="auto">
            <a:xfrm>
              <a:off x="789" y="2653"/>
              <a:ext cx="126" cy="27"/>
            </a:xfrm>
            <a:prstGeom prst="rect">
              <a:avLst/>
            </a:prstGeom>
            <a:solidFill>
              <a:srgbClr val="B8971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763" name="Rectangle 979"/>
            <p:cNvSpPr>
              <a:spLocks noChangeArrowheads="1"/>
            </p:cNvSpPr>
            <p:nvPr/>
          </p:nvSpPr>
          <p:spPr bwMode="auto">
            <a:xfrm>
              <a:off x="789" y="2680"/>
              <a:ext cx="126" cy="33"/>
            </a:xfrm>
            <a:prstGeom prst="rect">
              <a:avLst/>
            </a:prstGeom>
            <a:solidFill>
              <a:srgbClr val="B7961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764" name="Rectangle 980"/>
            <p:cNvSpPr>
              <a:spLocks noChangeArrowheads="1"/>
            </p:cNvSpPr>
            <p:nvPr/>
          </p:nvSpPr>
          <p:spPr bwMode="auto">
            <a:xfrm>
              <a:off x="789" y="2713"/>
              <a:ext cx="126" cy="33"/>
            </a:xfrm>
            <a:prstGeom prst="rect">
              <a:avLst/>
            </a:prstGeom>
            <a:solidFill>
              <a:srgbClr val="B6961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765" name="Rectangle 981"/>
            <p:cNvSpPr>
              <a:spLocks noChangeArrowheads="1"/>
            </p:cNvSpPr>
            <p:nvPr/>
          </p:nvSpPr>
          <p:spPr bwMode="auto">
            <a:xfrm>
              <a:off x="789" y="2746"/>
              <a:ext cx="126" cy="26"/>
            </a:xfrm>
            <a:prstGeom prst="rect">
              <a:avLst/>
            </a:prstGeom>
            <a:solidFill>
              <a:srgbClr val="B5951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766" name="Rectangle 982"/>
            <p:cNvSpPr>
              <a:spLocks noChangeArrowheads="1"/>
            </p:cNvSpPr>
            <p:nvPr/>
          </p:nvSpPr>
          <p:spPr bwMode="auto">
            <a:xfrm>
              <a:off x="789" y="2772"/>
              <a:ext cx="126" cy="33"/>
            </a:xfrm>
            <a:prstGeom prst="rect">
              <a:avLst/>
            </a:prstGeom>
            <a:solidFill>
              <a:srgbClr val="B4941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767" name="Rectangle 983"/>
            <p:cNvSpPr>
              <a:spLocks noChangeArrowheads="1"/>
            </p:cNvSpPr>
            <p:nvPr/>
          </p:nvSpPr>
          <p:spPr bwMode="auto">
            <a:xfrm>
              <a:off x="789" y="2805"/>
              <a:ext cx="126" cy="33"/>
            </a:xfrm>
            <a:prstGeom prst="rect">
              <a:avLst/>
            </a:prstGeom>
            <a:solidFill>
              <a:srgbClr val="B2941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768" name="Rectangle 984"/>
            <p:cNvSpPr>
              <a:spLocks noChangeArrowheads="1"/>
            </p:cNvSpPr>
            <p:nvPr/>
          </p:nvSpPr>
          <p:spPr bwMode="auto">
            <a:xfrm>
              <a:off x="789" y="2838"/>
              <a:ext cx="126" cy="27"/>
            </a:xfrm>
            <a:prstGeom prst="rect">
              <a:avLst/>
            </a:prstGeom>
            <a:solidFill>
              <a:srgbClr val="B1931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769" name="Rectangle 985"/>
            <p:cNvSpPr>
              <a:spLocks noChangeArrowheads="1"/>
            </p:cNvSpPr>
            <p:nvPr/>
          </p:nvSpPr>
          <p:spPr bwMode="auto">
            <a:xfrm>
              <a:off x="789" y="2865"/>
              <a:ext cx="126" cy="33"/>
            </a:xfrm>
            <a:prstGeom prst="rect">
              <a:avLst/>
            </a:prstGeom>
            <a:solidFill>
              <a:srgbClr val="B0921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770" name="Rectangle 986"/>
            <p:cNvSpPr>
              <a:spLocks noChangeArrowheads="1"/>
            </p:cNvSpPr>
            <p:nvPr/>
          </p:nvSpPr>
          <p:spPr bwMode="auto">
            <a:xfrm>
              <a:off x="789" y="2898"/>
              <a:ext cx="126" cy="33"/>
            </a:xfrm>
            <a:prstGeom prst="rect">
              <a:avLst/>
            </a:prstGeom>
            <a:solidFill>
              <a:srgbClr val="AF922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771" name="Rectangle 987"/>
            <p:cNvSpPr>
              <a:spLocks noChangeArrowheads="1"/>
            </p:cNvSpPr>
            <p:nvPr/>
          </p:nvSpPr>
          <p:spPr bwMode="auto">
            <a:xfrm>
              <a:off x="789" y="2931"/>
              <a:ext cx="126" cy="26"/>
            </a:xfrm>
            <a:prstGeom prst="rect">
              <a:avLst/>
            </a:prstGeom>
            <a:solidFill>
              <a:srgbClr val="AD912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772" name="Rectangle 988"/>
            <p:cNvSpPr>
              <a:spLocks noChangeArrowheads="1"/>
            </p:cNvSpPr>
            <p:nvPr/>
          </p:nvSpPr>
          <p:spPr bwMode="auto">
            <a:xfrm>
              <a:off x="789" y="2957"/>
              <a:ext cx="126" cy="33"/>
            </a:xfrm>
            <a:prstGeom prst="rect">
              <a:avLst/>
            </a:prstGeom>
            <a:solidFill>
              <a:srgbClr val="AC902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773" name="Rectangle 989"/>
            <p:cNvSpPr>
              <a:spLocks noChangeArrowheads="1"/>
            </p:cNvSpPr>
            <p:nvPr/>
          </p:nvSpPr>
          <p:spPr bwMode="auto">
            <a:xfrm>
              <a:off x="789" y="2990"/>
              <a:ext cx="126" cy="33"/>
            </a:xfrm>
            <a:prstGeom prst="rect">
              <a:avLst/>
            </a:prstGeom>
            <a:solidFill>
              <a:srgbClr val="AB8F2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774" name="Rectangle 990"/>
            <p:cNvSpPr>
              <a:spLocks noChangeArrowheads="1"/>
            </p:cNvSpPr>
            <p:nvPr/>
          </p:nvSpPr>
          <p:spPr bwMode="auto">
            <a:xfrm>
              <a:off x="789" y="3023"/>
              <a:ext cx="126" cy="26"/>
            </a:xfrm>
            <a:prstGeom prst="rect">
              <a:avLst/>
            </a:prstGeom>
            <a:solidFill>
              <a:srgbClr val="AA8F2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775" name="Rectangle 991"/>
            <p:cNvSpPr>
              <a:spLocks noChangeArrowheads="1"/>
            </p:cNvSpPr>
            <p:nvPr/>
          </p:nvSpPr>
          <p:spPr bwMode="auto">
            <a:xfrm>
              <a:off x="789" y="3049"/>
              <a:ext cx="126" cy="33"/>
            </a:xfrm>
            <a:prstGeom prst="rect">
              <a:avLst/>
            </a:prstGeom>
            <a:solidFill>
              <a:srgbClr val="A88E2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776" name="Rectangle 992"/>
            <p:cNvSpPr>
              <a:spLocks noChangeArrowheads="1"/>
            </p:cNvSpPr>
            <p:nvPr/>
          </p:nvSpPr>
          <p:spPr bwMode="auto">
            <a:xfrm>
              <a:off x="789" y="3082"/>
              <a:ext cx="126" cy="33"/>
            </a:xfrm>
            <a:prstGeom prst="rect">
              <a:avLst/>
            </a:prstGeom>
            <a:solidFill>
              <a:srgbClr val="A78D2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777" name="Rectangle 993"/>
            <p:cNvSpPr>
              <a:spLocks noChangeArrowheads="1"/>
            </p:cNvSpPr>
            <p:nvPr/>
          </p:nvSpPr>
          <p:spPr bwMode="auto">
            <a:xfrm>
              <a:off x="789" y="3115"/>
              <a:ext cx="126" cy="27"/>
            </a:xfrm>
            <a:prstGeom prst="rect">
              <a:avLst/>
            </a:prstGeom>
            <a:solidFill>
              <a:srgbClr val="A68D2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778" name="Rectangle 994"/>
            <p:cNvSpPr>
              <a:spLocks noChangeArrowheads="1"/>
            </p:cNvSpPr>
            <p:nvPr/>
          </p:nvSpPr>
          <p:spPr bwMode="auto">
            <a:xfrm>
              <a:off x="789" y="3142"/>
              <a:ext cx="126" cy="33"/>
            </a:xfrm>
            <a:prstGeom prst="rect">
              <a:avLst/>
            </a:prstGeom>
            <a:solidFill>
              <a:srgbClr val="A58C2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779" name="Rectangle 995"/>
            <p:cNvSpPr>
              <a:spLocks noChangeArrowheads="1"/>
            </p:cNvSpPr>
            <p:nvPr/>
          </p:nvSpPr>
          <p:spPr bwMode="auto">
            <a:xfrm>
              <a:off x="789" y="3175"/>
              <a:ext cx="126" cy="33"/>
            </a:xfrm>
            <a:prstGeom prst="rect">
              <a:avLst/>
            </a:prstGeom>
            <a:solidFill>
              <a:srgbClr val="A48B2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780" name="Rectangle 996"/>
            <p:cNvSpPr>
              <a:spLocks noChangeArrowheads="1"/>
            </p:cNvSpPr>
            <p:nvPr/>
          </p:nvSpPr>
          <p:spPr bwMode="auto">
            <a:xfrm>
              <a:off x="789" y="3208"/>
              <a:ext cx="126" cy="26"/>
            </a:xfrm>
            <a:prstGeom prst="rect">
              <a:avLst/>
            </a:prstGeom>
            <a:solidFill>
              <a:srgbClr val="A38B2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781" name="Rectangle 997"/>
            <p:cNvSpPr>
              <a:spLocks noChangeArrowheads="1"/>
            </p:cNvSpPr>
            <p:nvPr/>
          </p:nvSpPr>
          <p:spPr bwMode="auto">
            <a:xfrm>
              <a:off x="789" y="3234"/>
              <a:ext cx="126" cy="33"/>
            </a:xfrm>
            <a:prstGeom prst="rect">
              <a:avLst/>
            </a:prstGeom>
            <a:solidFill>
              <a:srgbClr val="A28A2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782" name="Rectangle 998"/>
            <p:cNvSpPr>
              <a:spLocks noChangeArrowheads="1"/>
            </p:cNvSpPr>
            <p:nvPr/>
          </p:nvSpPr>
          <p:spPr bwMode="auto">
            <a:xfrm>
              <a:off x="789" y="3267"/>
              <a:ext cx="126" cy="33"/>
            </a:xfrm>
            <a:prstGeom prst="rect">
              <a:avLst/>
            </a:prstGeom>
            <a:solidFill>
              <a:srgbClr val="A18A2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783" name="Rectangle 999"/>
            <p:cNvSpPr>
              <a:spLocks noChangeArrowheads="1"/>
            </p:cNvSpPr>
            <p:nvPr/>
          </p:nvSpPr>
          <p:spPr bwMode="auto">
            <a:xfrm>
              <a:off x="789" y="3300"/>
              <a:ext cx="126" cy="33"/>
            </a:xfrm>
            <a:prstGeom prst="rect">
              <a:avLst/>
            </a:prstGeom>
            <a:solidFill>
              <a:srgbClr val="A0892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784" name="Rectangle 1000"/>
            <p:cNvSpPr>
              <a:spLocks noChangeArrowheads="1"/>
            </p:cNvSpPr>
            <p:nvPr/>
          </p:nvSpPr>
          <p:spPr bwMode="auto">
            <a:xfrm>
              <a:off x="789" y="3333"/>
              <a:ext cx="126" cy="27"/>
            </a:xfrm>
            <a:prstGeom prst="rect">
              <a:avLst/>
            </a:prstGeom>
            <a:solidFill>
              <a:srgbClr val="9F892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785" name="Rectangle 1001"/>
            <p:cNvSpPr>
              <a:spLocks noChangeArrowheads="1"/>
            </p:cNvSpPr>
            <p:nvPr/>
          </p:nvSpPr>
          <p:spPr bwMode="auto">
            <a:xfrm>
              <a:off x="789" y="3360"/>
              <a:ext cx="126" cy="33"/>
            </a:xfrm>
            <a:prstGeom prst="rect">
              <a:avLst/>
            </a:prstGeom>
            <a:solidFill>
              <a:srgbClr val="9E892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786" name="Rectangle 1002"/>
            <p:cNvSpPr>
              <a:spLocks noChangeArrowheads="1"/>
            </p:cNvSpPr>
            <p:nvPr/>
          </p:nvSpPr>
          <p:spPr bwMode="auto">
            <a:xfrm>
              <a:off x="789" y="3393"/>
              <a:ext cx="126" cy="33"/>
            </a:xfrm>
            <a:prstGeom prst="rect">
              <a:avLst/>
            </a:prstGeom>
            <a:solidFill>
              <a:srgbClr val="9E882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787" name="Rectangle 1003"/>
            <p:cNvSpPr>
              <a:spLocks noChangeArrowheads="1"/>
            </p:cNvSpPr>
            <p:nvPr/>
          </p:nvSpPr>
          <p:spPr bwMode="auto">
            <a:xfrm>
              <a:off x="789" y="3426"/>
              <a:ext cx="126" cy="26"/>
            </a:xfrm>
            <a:prstGeom prst="rect">
              <a:avLst/>
            </a:prstGeom>
            <a:solidFill>
              <a:srgbClr val="9D882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788" name="Rectangle 1004"/>
            <p:cNvSpPr>
              <a:spLocks noChangeArrowheads="1"/>
            </p:cNvSpPr>
            <p:nvPr/>
          </p:nvSpPr>
          <p:spPr bwMode="auto">
            <a:xfrm>
              <a:off x="789" y="3452"/>
              <a:ext cx="126" cy="33"/>
            </a:xfrm>
            <a:prstGeom prst="rect">
              <a:avLst/>
            </a:prstGeom>
            <a:solidFill>
              <a:srgbClr val="9D882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789" name="Rectangle 1005"/>
            <p:cNvSpPr>
              <a:spLocks noChangeArrowheads="1"/>
            </p:cNvSpPr>
            <p:nvPr/>
          </p:nvSpPr>
          <p:spPr bwMode="auto">
            <a:xfrm>
              <a:off x="789" y="3485"/>
              <a:ext cx="126" cy="33"/>
            </a:xfrm>
            <a:prstGeom prst="rect">
              <a:avLst/>
            </a:prstGeom>
            <a:solidFill>
              <a:srgbClr val="9C872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790" name="Rectangle 1006"/>
            <p:cNvSpPr>
              <a:spLocks noChangeArrowheads="1"/>
            </p:cNvSpPr>
            <p:nvPr/>
          </p:nvSpPr>
          <p:spPr bwMode="auto">
            <a:xfrm>
              <a:off x="789" y="3518"/>
              <a:ext cx="126" cy="27"/>
            </a:xfrm>
            <a:prstGeom prst="rect">
              <a:avLst/>
            </a:prstGeom>
            <a:solidFill>
              <a:srgbClr val="9C872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791" name="Rectangle 1007"/>
            <p:cNvSpPr>
              <a:spLocks noChangeArrowheads="1"/>
            </p:cNvSpPr>
            <p:nvPr/>
          </p:nvSpPr>
          <p:spPr bwMode="auto">
            <a:xfrm>
              <a:off x="789" y="3545"/>
              <a:ext cx="126" cy="33"/>
            </a:xfrm>
            <a:prstGeom prst="rect">
              <a:avLst/>
            </a:prstGeom>
            <a:solidFill>
              <a:srgbClr val="9B872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792" name="Rectangle 1008"/>
            <p:cNvSpPr>
              <a:spLocks noChangeArrowheads="1"/>
            </p:cNvSpPr>
            <p:nvPr/>
          </p:nvSpPr>
          <p:spPr bwMode="auto">
            <a:xfrm>
              <a:off x="789" y="3578"/>
              <a:ext cx="126" cy="33"/>
            </a:xfrm>
            <a:prstGeom prst="rect">
              <a:avLst/>
            </a:prstGeom>
            <a:solidFill>
              <a:srgbClr val="9B872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793" name="Rectangle 1009"/>
            <p:cNvSpPr>
              <a:spLocks noChangeArrowheads="1"/>
            </p:cNvSpPr>
            <p:nvPr/>
          </p:nvSpPr>
          <p:spPr bwMode="auto">
            <a:xfrm>
              <a:off x="789" y="3611"/>
              <a:ext cx="126" cy="26"/>
            </a:xfrm>
            <a:prstGeom prst="rect">
              <a:avLst/>
            </a:prstGeom>
            <a:solidFill>
              <a:srgbClr val="9B872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794" name="Rectangle 1010"/>
            <p:cNvSpPr>
              <a:spLocks noChangeArrowheads="1"/>
            </p:cNvSpPr>
            <p:nvPr/>
          </p:nvSpPr>
          <p:spPr bwMode="auto">
            <a:xfrm>
              <a:off x="789" y="3637"/>
              <a:ext cx="126" cy="33"/>
            </a:xfrm>
            <a:prstGeom prst="rect">
              <a:avLst/>
            </a:prstGeom>
            <a:solidFill>
              <a:srgbClr val="9B872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9795" name="Freeform 1011"/>
          <p:cNvSpPr>
            <a:spLocks/>
          </p:cNvSpPr>
          <p:nvPr/>
        </p:nvSpPr>
        <p:spPr bwMode="auto">
          <a:xfrm>
            <a:off x="1252538" y="3521075"/>
            <a:ext cx="188912" cy="2293938"/>
          </a:xfrm>
          <a:custGeom>
            <a:avLst/>
            <a:gdLst/>
            <a:ahLst/>
            <a:cxnLst>
              <a:cxn ang="0">
                <a:pos x="0" y="1247"/>
              </a:cxn>
              <a:cxn ang="0">
                <a:pos x="0" y="0"/>
              </a:cxn>
              <a:cxn ang="0">
                <a:pos x="119" y="198"/>
              </a:cxn>
              <a:cxn ang="0">
                <a:pos x="119" y="1445"/>
              </a:cxn>
              <a:cxn ang="0">
                <a:pos x="0" y="1247"/>
              </a:cxn>
            </a:cxnLst>
            <a:rect l="0" t="0" r="r" b="b"/>
            <a:pathLst>
              <a:path w="119" h="1445">
                <a:moveTo>
                  <a:pt x="0" y="1247"/>
                </a:moveTo>
                <a:lnTo>
                  <a:pt x="0" y="0"/>
                </a:lnTo>
                <a:lnTo>
                  <a:pt x="119" y="198"/>
                </a:lnTo>
                <a:lnTo>
                  <a:pt x="119" y="1445"/>
                </a:lnTo>
                <a:lnTo>
                  <a:pt x="0" y="1247"/>
                </a:lnTo>
                <a:close/>
              </a:path>
            </a:pathLst>
          </a:custGeom>
          <a:noFill/>
          <a:ln w="11113">
            <a:solidFill>
              <a:srgbClr val="FDE219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5" name="Group 1012"/>
          <p:cNvGrpSpPr>
            <a:grpSpLocks/>
          </p:cNvGrpSpPr>
          <p:nvPr/>
        </p:nvGrpSpPr>
        <p:grpSpPr bwMode="auto">
          <a:xfrm>
            <a:off x="1252538" y="3521075"/>
            <a:ext cx="514350" cy="323850"/>
            <a:chOff x="789" y="2218"/>
            <a:chExt cx="324" cy="204"/>
          </a:xfrm>
        </p:grpSpPr>
        <p:sp>
          <p:nvSpPr>
            <p:cNvPr id="119797" name="Rectangle 1013"/>
            <p:cNvSpPr>
              <a:spLocks noChangeArrowheads="1"/>
            </p:cNvSpPr>
            <p:nvPr/>
          </p:nvSpPr>
          <p:spPr bwMode="auto">
            <a:xfrm>
              <a:off x="789" y="2218"/>
              <a:ext cx="324" cy="6"/>
            </a:xfrm>
            <a:prstGeom prst="rect">
              <a:avLst/>
            </a:prstGeom>
            <a:solidFill>
              <a:srgbClr val="BE9A0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798" name="Rectangle 1014"/>
            <p:cNvSpPr>
              <a:spLocks noChangeArrowheads="1"/>
            </p:cNvSpPr>
            <p:nvPr/>
          </p:nvSpPr>
          <p:spPr bwMode="auto">
            <a:xfrm>
              <a:off x="789" y="2224"/>
              <a:ext cx="324" cy="7"/>
            </a:xfrm>
            <a:prstGeom prst="rect">
              <a:avLst/>
            </a:prstGeom>
            <a:solidFill>
              <a:srgbClr val="BE9A0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799" name="Rectangle 1015"/>
            <p:cNvSpPr>
              <a:spLocks noChangeArrowheads="1"/>
            </p:cNvSpPr>
            <p:nvPr/>
          </p:nvSpPr>
          <p:spPr bwMode="auto">
            <a:xfrm>
              <a:off x="789" y="2231"/>
              <a:ext cx="324" cy="6"/>
            </a:xfrm>
            <a:prstGeom prst="rect">
              <a:avLst/>
            </a:prstGeom>
            <a:solidFill>
              <a:srgbClr val="BE9A0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800" name="Rectangle 1016"/>
            <p:cNvSpPr>
              <a:spLocks noChangeArrowheads="1"/>
            </p:cNvSpPr>
            <p:nvPr/>
          </p:nvSpPr>
          <p:spPr bwMode="auto">
            <a:xfrm>
              <a:off x="789" y="2237"/>
              <a:ext cx="324" cy="7"/>
            </a:xfrm>
            <a:prstGeom prst="rect">
              <a:avLst/>
            </a:prstGeom>
            <a:solidFill>
              <a:srgbClr val="BD9A0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801" name="Rectangle 1017"/>
            <p:cNvSpPr>
              <a:spLocks noChangeArrowheads="1"/>
            </p:cNvSpPr>
            <p:nvPr/>
          </p:nvSpPr>
          <p:spPr bwMode="auto">
            <a:xfrm>
              <a:off x="789" y="2244"/>
              <a:ext cx="324" cy="7"/>
            </a:xfrm>
            <a:prstGeom prst="rect">
              <a:avLst/>
            </a:prstGeom>
            <a:solidFill>
              <a:srgbClr val="BD990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802" name="Rectangle 1018"/>
            <p:cNvSpPr>
              <a:spLocks noChangeArrowheads="1"/>
            </p:cNvSpPr>
            <p:nvPr/>
          </p:nvSpPr>
          <p:spPr bwMode="auto">
            <a:xfrm>
              <a:off x="789" y="2251"/>
              <a:ext cx="324" cy="6"/>
            </a:xfrm>
            <a:prstGeom prst="rect">
              <a:avLst/>
            </a:prstGeom>
            <a:solidFill>
              <a:srgbClr val="BC990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803" name="Rectangle 1019"/>
            <p:cNvSpPr>
              <a:spLocks noChangeArrowheads="1"/>
            </p:cNvSpPr>
            <p:nvPr/>
          </p:nvSpPr>
          <p:spPr bwMode="auto">
            <a:xfrm>
              <a:off x="789" y="2257"/>
              <a:ext cx="324" cy="7"/>
            </a:xfrm>
            <a:prstGeom prst="rect">
              <a:avLst/>
            </a:prstGeom>
            <a:solidFill>
              <a:srgbClr val="BB990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804" name="Rectangle 1020"/>
            <p:cNvSpPr>
              <a:spLocks noChangeArrowheads="1"/>
            </p:cNvSpPr>
            <p:nvPr/>
          </p:nvSpPr>
          <p:spPr bwMode="auto">
            <a:xfrm>
              <a:off x="789" y="2264"/>
              <a:ext cx="324" cy="6"/>
            </a:xfrm>
            <a:prstGeom prst="rect">
              <a:avLst/>
            </a:prstGeom>
            <a:solidFill>
              <a:srgbClr val="BA981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805" name="Rectangle 1021"/>
            <p:cNvSpPr>
              <a:spLocks noChangeArrowheads="1"/>
            </p:cNvSpPr>
            <p:nvPr/>
          </p:nvSpPr>
          <p:spPr bwMode="auto">
            <a:xfrm>
              <a:off x="789" y="2270"/>
              <a:ext cx="324" cy="7"/>
            </a:xfrm>
            <a:prstGeom prst="rect">
              <a:avLst/>
            </a:prstGeom>
            <a:solidFill>
              <a:srgbClr val="B9971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806" name="Rectangle 1022"/>
            <p:cNvSpPr>
              <a:spLocks noChangeArrowheads="1"/>
            </p:cNvSpPr>
            <p:nvPr/>
          </p:nvSpPr>
          <p:spPr bwMode="auto">
            <a:xfrm>
              <a:off x="789" y="2277"/>
              <a:ext cx="324" cy="7"/>
            </a:xfrm>
            <a:prstGeom prst="rect">
              <a:avLst/>
            </a:prstGeom>
            <a:solidFill>
              <a:srgbClr val="B8971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807" name="Rectangle 1023"/>
            <p:cNvSpPr>
              <a:spLocks noChangeArrowheads="1"/>
            </p:cNvSpPr>
            <p:nvPr/>
          </p:nvSpPr>
          <p:spPr bwMode="auto">
            <a:xfrm>
              <a:off x="789" y="2284"/>
              <a:ext cx="324" cy="6"/>
            </a:xfrm>
            <a:prstGeom prst="rect">
              <a:avLst/>
            </a:prstGeom>
            <a:solidFill>
              <a:srgbClr val="B6961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808" name="Rectangle 1024"/>
            <p:cNvSpPr>
              <a:spLocks noChangeArrowheads="1"/>
            </p:cNvSpPr>
            <p:nvPr/>
          </p:nvSpPr>
          <p:spPr bwMode="auto">
            <a:xfrm>
              <a:off x="789" y="2290"/>
              <a:ext cx="324" cy="7"/>
            </a:xfrm>
            <a:prstGeom prst="rect">
              <a:avLst/>
            </a:prstGeom>
            <a:solidFill>
              <a:srgbClr val="B5951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809" name="Rectangle 1025"/>
            <p:cNvSpPr>
              <a:spLocks noChangeArrowheads="1"/>
            </p:cNvSpPr>
            <p:nvPr/>
          </p:nvSpPr>
          <p:spPr bwMode="auto">
            <a:xfrm>
              <a:off x="789" y="2297"/>
              <a:ext cx="324" cy="6"/>
            </a:xfrm>
            <a:prstGeom prst="rect">
              <a:avLst/>
            </a:prstGeom>
            <a:solidFill>
              <a:srgbClr val="B3941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810" name="Rectangle 1026"/>
            <p:cNvSpPr>
              <a:spLocks noChangeArrowheads="1"/>
            </p:cNvSpPr>
            <p:nvPr/>
          </p:nvSpPr>
          <p:spPr bwMode="auto">
            <a:xfrm>
              <a:off x="789" y="2303"/>
              <a:ext cx="324" cy="7"/>
            </a:xfrm>
            <a:prstGeom prst="rect">
              <a:avLst/>
            </a:prstGeom>
            <a:solidFill>
              <a:srgbClr val="B1931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811" name="Rectangle 1027"/>
            <p:cNvSpPr>
              <a:spLocks noChangeArrowheads="1"/>
            </p:cNvSpPr>
            <p:nvPr/>
          </p:nvSpPr>
          <p:spPr bwMode="auto">
            <a:xfrm>
              <a:off x="789" y="2310"/>
              <a:ext cx="324" cy="7"/>
            </a:xfrm>
            <a:prstGeom prst="rect">
              <a:avLst/>
            </a:prstGeom>
            <a:solidFill>
              <a:srgbClr val="AF921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812" name="Rectangle 1028"/>
            <p:cNvSpPr>
              <a:spLocks noChangeArrowheads="1"/>
            </p:cNvSpPr>
            <p:nvPr/>
          </p:nvSpPr>
          <p:spPr bwMode="auto">
            <a:xfrm>
              <a:off x="789" y="2317"/>
              <a:ext cx="324" cy="6"/>
            </a:xfrm>
            <a:prstGeom prst="rect">
              <a:avLst/>
            </a:prstGeom>
            <a:solidFill>
              <a:srgbClr val="AD912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813" name="Rectangle 1029"/>
            <p:cNvSpPr>
              <a:spLocks noChangeArrowheads="1"/>
            </p:cNvSpPr>
            <p:nvPr/>
          </p:nvSpPr>
          <p:spPr bwMode="auto">
            <a:xfrm>
              <a:off x="789" y="2323"/>
              <a:ext cx="324" cy="7"/>
            </a:xfrm>
            <a:prstGeom prst="rect">
              <a:avLst/>
            </a:prstGeom>
            <a:solidFill>
              <a:srgbClr val="AB902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814" name="Rectangle 1030"/>
            <p:cNvSpPr>
              <a:spLocks noChangeArrowheads="1"/>
            </p:cNvSpPr>
            <p:nvPr/>
          </p:nvSpPr>
          <p:spPr bwMode="auto">
            <a:xfrm>
              <a:off x="789" y="2330"/>
              <a:ext cx="324" cy="6"/>
            </a:xfrm>
            <a:prstGeom prst="rect">
              <a:avLst/>
            </a:prstGeom>
            <a:solidFill>
              <a:srgbClr val="AA8F2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815" name="Rectangle 1031"/>
            <p:cNvSpPr>
              <a:spLocks noChangeArrowheads="1"/>
            </p:cNvSpPr>
            <p:nvPr/>
          </p:nvSpPr>
          <p:spPr bwMode="auto">
            <a:xfrm>
              <a:off x="789" y="2336"/>
              <a:ext cx="324" cy="7"/>
            </a:xfrm>
            <a:prstGeom prst="rect">
              <a:avLst/>
            </a:prstGeom>
            <a:solidFill>
              <a:srgbClr val="A88E2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816" name="Rectangle 1032"/>
            <p:cNvSpPr>
              <a:spLocks noChangeArrowheads="1"/>
            </p:cNvSpPr>
            <p:nvPr/>
          </p:nvSpPr>
          <p:spPr bwMode="auto">
            <a:xfrm>
              <a:off x="789" y="2343"/>
              <a:ext cx="324" cy="7"/>
            </a:xfrm>
            <a:prstGeom prst="rect">
              <a:avLst/>
            </a:prstGeom>
            <a:solidFill>
              <a:srgbClr val="A68D2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817" name="Rectangle 1033"/>
            <p:cNvSpPr>
              <a:spLocks noChangeArrowheads="1"/>
            </p:cNvSpPr>
            <p:nvPr/>
          </p:nvSpPr>
          <p:spPr bwMode="auto">
            <a:xfrm>
              <a:off x="789" y="2350"/>
              <a:ext cx="324" cy="6"/>
            </a:xfrm>
            <a:prstGeom prst="rect">
              <a:avLst/>
            </a:prstGeom>
            <a:solidFill>
              <a:srgbClr val="A48C2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818" name="Rectangle 1034"/>
            <p:cNvSpPr>
              <a:spLocks noChangeArrowheads="1"/>
            </p:cNvSpPr>
            <p:nvPr/>
          </p:nvSpPr>
          <p:spPr bwMode="auto">
            <a:xfrm>
              <a:off x="789" y="2356"/>
              <a:ext cx="324" cy="7"/>
            </a:xfrm>
            <a:prstGeom prst="rect">
              <a:avLst/>
            </a:prstGeom>
            <a:solidFill>
              <a:srgbClr val="A38B2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819" name="Rectangle 1035"/>
            <p:cNvSpPr>
              <a:spLocks noChangeArrowheads="1"/>
            </p:cNvSpPr>
            <p:nvPr/>
          </p:nvSpPr>
          <p:spPr bwMode="auto">
            <a:xfrm>
              <a:off x="789" y="2363"/>
              <a:ext cx="324" cy="7"/>
            </a:xfrm>
            <a:prstGeom prst="rect">
              <a:avLst/>
            </a:prstGeom>
            <a:solidFill>
              <a:srgbClr val="A18A2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820" name="Rectangle 1036"/>
            <p:cNvSpPr>
              <a:spLocks noChangeArrowheads="1"/>
            </p:cNvSpPr>
            <p:nvPr/>
          </p:nvSpPr>
          <p:spPr bwMode="auto">
            <a:xfrm>
              <a:off x="789" y="2370"/>
              <a:ext cx="324" cy="6"/>
            </a:xfrm>
            <a:prstGeom prst="rect">
              <a:avLst/>
            </a:prstGeom>
            <a:solidFill>
              <a:srgbClr val="A0892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821" name="Rectangle 1037"/>
            <p:cNvSpPr>
              <a:spLocks noChangeArrowheads="1"/>
            </p:cNvSpPr>
            <p:nvPr/>
          </p:nvSpPr>
          <p:spPr bwMode="auto">
            <a:xfrm>
              <a:off x="789" y="2376"/>
              <a:ext cx="324" cy="7"/>
            </a:xfrm>
            <a:prstGeom prst="rect">
              <a:avLst/>
            </a:prstGeom>
            <a:solidFill>
              <a:srgbClr val="9F892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822" name="Rectangle 1038"/>
            <p:cNvSpPr>
              <a:spLocks noChangeArrowheads="1"/>
            </p:cNvSpPr>
            <p:nvPr/>
          </p:nvSpPr>
          <p:spPr bwMode="auto">
            <a:xfrm>
              <a:off x="789" y="2383"/>
              <a:ext cx="324" cy="6"/>
            </a:xfrm>
            <a:prstGeom prst="rect">
              <a:avLst/>
            </a:prstGeom>
            <a:solidFill>
              <a:srgbClr val="9E882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823" name="Rectangle 1039"/>
            <p:cNvSpPr>
              <a:spLocks noChangeArrowheads="1"/>
            </p:cNvSpPr>
            <p:nvPr/>
          </p:nvSpPr>
          <p:spPr bwMode="auto">
            <a:xfrm>
              <a:off x="789" y="2389"/>
              <a:ext cx="324" cy="7"/>
            </a:xfrm>
            <a:prstGeom prst="rect">
              <a:avLst/>
            </a:prstGeom>
            <a:solidFill>
              <a:srgbClr val="9D882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824" name="Rectangle 1040"/>
            <p:cNvSpPr>
              <a:spLocks noChangeArrowheads="1"/>
            </p:cNvSpPr>
            <p:nvPr/>
          </p:nvSpPr>
          <p:spPr bwMode="auto">
            <a:xfrm>
              <a:off x="789" y="2396"/>
              <a:ext cx="324" cy="7"/>
            </a:xfrm>
            <a:prstGeom prst="rect">
              <a:avLst/>
            </a:prstGeom>
            <a:solidFill>
              <a:srgbClr val="9C872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825" name="Rectangle 1041"/>
            <p:cNvSpPr>
              <a:spLocks noChangeArrowheads="1"/>
            </p:cNvSpPr>
            <p:nvPr/>
          </p:nvSpPr>
          <p:spPr bwMode="auto">
            <a:xfrm>
              <a:off x="789" y="2403"/>
              <a:ext cx="324" cy="6"/>
            </a:xfrm>
            <a:prstGeom prst="rect">
              <a:avLst/>
            </a:prstGeom>
            <a:solidFill>
              <a:srgbClr val="9B872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826" name="Rectangle 1042"/>
            <p:cNvSpPr>
              <a:spLocks noChangeArrowheads="1"/>
            </p:cNvSpPr>
            <p:nvPr/>
          </p:nvSpPr>
          <p:spPr bwMode="auto">
            <a:xfrm>
              <a:off x="789" y="2409"/>
              <a:ext cx="324" cy="7"/>
            </a:xfrm>
            <a:prstGeom prst="rect">
              <a:avLst/>
            </a:prstGeom>
            <a:solidFill>
              <a:srgbClr val="9B872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827" name="Rectangle 1043"/>
            <p:cNvSpPr>
              <a:spLocks noChangeArrowheads="1"/>
            </p:cNvSpPr>
            <p:nvPr/>
          </p:nvSpPr>
          <p:spPr bwMode="auto">
            <a:xfrm>
              <a:off x="789" y="2416"/>
              <a:ext cx="324" cy="6"/>
            </a:xfrm>
            <a:prstGeom prst="rect">
              <a:avLst/>
            </a:prstGeom>
            <a:solidFill>
              <a:srgbClr val="9B872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9828" name="Freeform 1044"/>
          <p:cNvSpPr>
            <a:spLocks/>
          </p:cNvSpPr>
          <p:nvPr/>
        </p:nvSpPr>
        <p:spPr bwMode="auto">
          <a:xfrm>
            <a:off x="1252538" y="3521075"/>
            <a:ext cx="503237" cy="314325"/>
          </a:xfrm>
          <a:custGeom>
            <a:avLst/>
            <a:gdLst/>
            <a:ahLst/>
            <a:cxnLst>
              <a:cxn ang="0">
                <a:pos x="317" y="198"/>
              </a:cxn>
              <a:cxn ang="0">
                <a:pos x="199" y="0"/>
              </a:cxn>
              <a:cxn ang="0">
                <a:pos x="0" y="0"/>
              </a:cxn>
              <a:cxn ang="0">
                <a:pos x="119" y="198"/>
              </a:cxn>
              <a:cxn ang="0">
                <a:pos x="317" y="198"/>
              </a:cxn>
            </a:cxnLst>
            <a:rect l="0" t="0" r="r" b="b"/>
            <a:pathLst>
              <a:path w="317" h="198">
                <a:moveTo>
                  <a:pt x="317" y="198"/>
                </a:moveTo>
                <a:lnTo>
                  <a:pt x="199" y="0"/>
                </a:lnTo>
                <a:lnTo>
                  <a:pt x="0" y="0"/>
                </a:lnTo>
                <a:lnTo>
                  <a:pt x="119" y="198"/>
                </a:lnTo>
                <a:lnTo>
                  <a:pt x="317" y="198"/>
                </a:lnTo>
                <a:close/>
              </a:path>
            </a:pathLst>
          </a:custGeom>
          <a:noFill/>
          <a:ln w="11113">
            <a:solidFill>
              <a:srgbClr val="FDE219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6" name="Group 1045"/>
          <p:cNvGrpSpPr>
            <a:grpSpLocks/>
          </p:cNvGrpSpPr>
          <p:nvPr/>
        </p:nvGrpSpPr>
        <p:grpSpPr bwMode="auto">
          <a:xfrm>
            <a:off x="1127125" y="3259138"/>
            <a:ext cx="314325" cy="2555875"/>
            <a:chOff x="710" y="2053"/>
            <a:chExt cx="198" cy="1610"/>
          </a:xfrm>
        </p:grpSpPr>
        <p:sp>
          <p:nvSpPr>
            <p:cNvPr id="119830" name="Rectangle 1046"/>
            <p:cNvSpPr>
              <a:spLocks noChangeArrowheads="1"/>
            </p:cNvSpPr>
            <p:nvPr/>
          </p:nvSpPr>
          <p:spPr bwMode="auto">
            <a:xfrm>
              <a:off x="710" y="2053"/>
              <a:ext cx="7" cy="1610"/>
            </a:xfrm>
            <a:prstGeom prst="rect">
              <a:avLst/>
            </a:prstGeom>
            <a:solidFill>
              <a:srgbClr val="98CB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831" name="Rectangle 1047"/>
            <p:cNvSpPr>
              <a:spLocks noChangeArrowheads="1"/>
            </p:cNvSpPr>
            <p:nvPr/>
          </p:nvSpPr>
          <p:spPr bwMode="auto">
            <a:xfrm>
              <a:off x="717" y="2053"/>
              <a:ext cx="6" cy="1610"/>
            </a:xfrm>
            <a:prstGeom prst="rect">
              <a:avLst/>
            </a:prstGeom>
            <a:solidFill>
              <a:srgbClr val="98CB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832" name="Rectangle 1048"/>
            <p:cNvSpPr>
              <a:spLocks noChangeArrowheads="1"/>
            </p:cNvSpPr>
            <p:nvPr/>
          </p:nvSpPr>
          <p:spPr bwMode="auto">
            <a:xfrm>
              <a:off x="723" y="2053"/>
              <a:ext cx="7" cy="1610"/>
            </a:xfrm>
            <a:prstGeom prst="rect">
              <a:avLst/>
            </a:prstGeom>
            <a:solidFill>
              <a:srgbClr val="98CB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833" name="Rectangle 1049"/>
            <p:cNvSpPr>
              <a:spLocks noChangeArrowheads="1"/>
            </p:cNvSpPr>
            <p:nvPr/>
          </p:nvSpPr>
          <p:spPr bwMode="auto">
            <a:xfrm>
              <a:off x="730" y="2053"/>
              <a:ext cx="13" cy="1610"/>
            </a:xfrm>
            <a:prstGeom prst="rect">
              <a:avLst/>
            </a:prstGeom>
            <a:solidFill>
              <a:srgbClr val="98CA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834" name="Rectangle 1050"/>
            <p:cNvSpPr>
              <a:spLocks noChangeArrowheads="1"/>
            </p:cNvSpPr>
            <p:nvPr/>
          </p:nvSpPr>
          <p:spPr bwMode="auto">
            <a:xfrm>
              <a:off x="743" y="2053"/>
              <a:ext cx="7" cy="1610"/>
            </a:xfrm>
            <a:prstGeom prst="rect">
              <a:avLst/>
            </a:prstGeom>
            <a:solidFill>
              <a:srgbClr val="97CA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835" name="Rectangle 1051"/>
            <p:cNvSpPr>
              <a:spLocks noChangeArrowheads="1"/>
            </p:cNvSpPr>
            <p:nvPr/>
          </p:nvSpPr>
          <p:spPr bwMode="auto">
            <a:xfrm>
              <a:off x="750" y="2053"/>
              <a:ext cx="6" cy="1610"/>
            </a:xfrm>
            <a:prstGeom prst="rect">
              <a:avLst/>
            </a:prstGeom>
            <a:solidFill>
              <a:srgbClr val="97C9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836" name="Rectangle 1052"/>
            <p:cNvSpPr>
              <a:spLocks noChangeArrowheads="1"/>
            </p:cNvSpPr>
            <p:nvPr/>
          </p:nvSpPr>
          <p:spPr bwMode="auto">
            <a:xfrm>
              <a:off x="756" y="2053"/>
              <a:ext cx="7" cy="1610"/>
            </a:xfrm>
            <a:prstGeom prst="rect">
              <a:avLst/>
            </a:prstGeom>
            <a:solidFill>
              <a:srgbClr val="96C8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837" name="Rectangle 1053"/>
            <p:cNvSpPr>
              <a:spLocks noChangeArrowheads="1"/>
            </p:cNvSpPr>
            <p:nvPr/>
          </p:nvSpPr>
          <p:spPr bwMode="auto">
            <a:xfrm>
              <a:off x="763" y="2053"/>
              <a:ext cx="7" cy="1610"/>
            </a:xfrm>
            <a:prstGeom prst="rect">
              <a:avLst/>
            </a:prstGeom>
            <a:solidFill>
              <a:srgbClr val="95C7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838" name="Rectangle 1054"/>
            <p:cNvSpPr>
              <a:spLocks noChangeArrowheads="1"/>
            </p:cNvSpPr>
            <p:nvPr/>
          </p:nvSpPr>
          <p:spPr bwMode="auto">
            <a:xfrm>
              <a:off x="770" y="2053"/>
              <a:ext cx="6" cy="1610"/>
            </a:xfrm>
            <a:prstGeom prst="rect">
              <a:avLst/>
            </a:prstGeom>
            <a:solidFill>
              <a:srgbClr val="94C6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839" name="Rectangle 1055"/>
            <p:cNvSpPr>
              <a:spLocks noChangeArrowheads="1"/>
            </p:cNvSpPr>
            <p:nvPr/>
          </p:nvSpPr>
          <p:spPr bwMode="auto">
            <a:xfrm>
              <a:off x="776" y="2053"/>
              <a:ext cx="13" cy="1610"/>
            </a:xfrm>
            <a:prstGeom prst="rect">
              <a:avLst/>
            </a:prstGeom>
            <a:solidFill>
              <a:srgbClr val="93C5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840" name="Rectangle 1056"/>
            <p:cNvSpPr>
              <a:spLocks noChangeArrowheads="1"/>
            </p:cNvSpPr>
            <p:nvPr/>
          </p:nvSpPr>
          <p:spPr bwMode="auto">
            <a:xfrm>
              <a:off x="789" y="2053"/>
              <a:ext cx="7" cy="1610"/>
            </a:xfrm>
            <a:prstGeom prst="rect">
              <a:avLst/>
            </a:prstGeom>
            <a:solidFill>
              <a:srgbClr val="92C3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841" name="Rectangle 1057"/>
            <p:cNvSpPr>
              <a:spLocks noChangeArrowheads="1"/>
            </p:cNvSpPr>
            <p:nvPr/>
          </p:nvSpPr>
          <p:spPr bwMode="auto">
            <a:xfrm>
              <a:off x="796" y="2053"/>
              <a:ext cx="7" cy="1610"/>
            </a:xfrm>
            <a:prstGeom prst="rect">
              <a:avLst/>
            </a:prstGeom>
            <a:solidFill>
              <a:srgbClr val="91C2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842" name="Rectangle 1058"/>
            <p:cNvSpPr>
              <a:spLocks noChangeArrowheads="1"/>
            </p:cNvSpPr>
            <p:nvPr/>
          </p:nvSpPr>
          <p:spPr bwMode="auto">
            <a:xfrm>
              <a:off x="803" y="2053"/>
              <a:ext cx="6" cy="1610"/>
            </a:xfrm>
            <a:prstGeom prst="rect">
              <a:avLst/>
            </a:prstGeom>
            <a:solidFill>
              <a:srgbClr val="90C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843" name="Rectangle 1059"/>
            <p:cNvSpPr>
              <a:spLocks noChangeArrowheads="1"/>
            </p:cNvSpPr>
            <p:nvPr/>
          </p:nvSpPr>
          <p:spPr bwMode="auto">
            <a:xfrm>
              <a:off x="809" y="2053"/>
              <a:ext cx="7" cy="1610"/>
            </a:xfrm>
            <a:prstGeom prst="rect">
              <a:avLst/>
            </a:prstGeom>
            <a:solidFill>
              <a:srgbClr val="8FBF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844" name="Rectangle 1060"/>
            <p:cNvSpPr>
              <a:spLocks noChangeArrowheads="1"/>
            </p:cNvSpPr>
            <p:nvPr/>
          </p:nvSpPr>
          <p:spPr bwMode="auto">
            <a:xfrm>
              <a:off x="816" y="2053"/>
              <a:ext cx="6" cy="1610"/>
            </a:xfrm>
            <a:prstGeom prst="rect">
              <a:avLst/>
            </a:prstGeom>
            <a:solidFill>
              <a:srgbClr val="8EBD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845" name="Rectangle 1061"/>
            <p:cNvSpPr>
              <a:spLocks noChangeArrowheads="1"/>
            </p:cNvSpPr>
            <p:nvPr/>
          </p:nvSpPr>
          <p:spPr bwMode="auto">
            <a:xfrm>
              <a:off x="822" y="2053"/>
              <a:ext cx="7" cy="1610"/>
            </a:xfrm>
            <a:prstGeom prst="rect">
              <a:avLst/>
            </a:prstGeom>
            <a:solidFill>
              <a:srgbClr val="8CBB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846" name="Rectangle 1062"/>
            <p:cNvSpPr>
              <a:spLocks noChangeArrowheads="1"/>
            </p:cNvSpPr>
            <p:nvPr/>
          </p:nvSpPr>
          <p:spPr bwMode="auto">
            <a:xfrm>
              <a:off x="829" y="2053"/>
              <a:ext cx="13" cy="1610"/>
            </a:xfrm>
            <a:prstGeom prst="rect">
              <a:avLst/>
            </a:prstGeom>
            <a:solidFill>
              <a:srgbClr val="8BBA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847" name="Rectangle 1063"/>
            <p:cNvSpPr>
              <a:spLocks noChangeArrowheads="1"/>
            </p:cNvSpPr>
            <p:nvPr/>
          </p:nvSpPr>
          <p:spPr bwMode="auto">
            <a:xfrm>
              <a:off x="842" y="2053"/>
              <a:ext cx="7" cy="1610"/>
            </a:xfrm>
            <a:prstGeom prst="rect">
              <a:avLst/>
            </a:prstGeom>
            <a:solidFill>
              <a:srgbClr val="8AB9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848" name="Rectangle 1064"/>
            <p:cNvSpPr>
              <a:spLocks noChangeArrowheads="1"/>
            </p:cNvSpPr>
            <p:nvPr/>
          </p:nvSpPr>
          <p:spPr bwMode="auto">
            <a:xfrm>
              <a:off x="849" y="2053"/>
              <a:ext cx="6" cy="1610"/>
            </a:xfrm>
            <a:prstGeom prst="rect">
              <a:avLst/>
            </a:prstGeom>
            <a:solidFill>
              <a:srgbClr val="89B7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849" name="Rectangle 1065"/>
            <p:cNvSpPr>
              <a:spLocks noChangeArrowheads="1"/>
            </p:cNvSpPr>
            <p:nvPr/>
          </p:nvSpPr>
          <p:spPr bwMode="auto">
            <a:xfrm>
              <a:off x="855" y="2053"/>
              <a:ext cx="7" cy="1610"/>
            </a:xfrm>
            <a:prstGeom prst="rect">
              <a:avLst/>
            </a:prstGeom>
            <a:solidFill>
              <a:srgbClr val="88B6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850" name="Rectangle 1066"/>
            <p:cNvSpPr>
              <a:spLocks noChangeArrowheads="1"/>
            </p:cNvSpPr>
            <p:nvPr/>
          </p:nvSpPr>
          <p:spPr bwMode="auto">
            <a:xfrm>
              <a:off x="862" y="2053"/>
              <a:ext cx="7" cy="1610"/>
            </a:xfrm>
            <a:prstGeom prst="rect">
              <a:avLst/>
            </a:prstGeom>
            <a:solidFill>
              <a:srgbClr val="88B5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851" name="Rectangle 1067"/>
            <p:cNvSpPr>
              <a:spLocks noChangeArrowheads="1"/>
            </p:cNvSpPr>
            <p:nvPr/>
          </p:nvSpPr>
          <p:spPr bwMode="auto">
            <a:xfrm>
              <a:off x="869" y="2053"/>
              <a:ext cx="6" cy="1610"/>
            </a:xfrm>
            <a:prstGeom prst="rect">
              <a:avLst/>
            </a:prstGeom>
            <a:solidFill>
              <a:srgbClr val="87B5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852" name="Rectangle 1068"/>
            <p:cNvSpPr>
              <a:spLocks noChangeArrowheads="1"/>
            </p:cNvSpPr>
            <p:nvPr/>
          </p:nvSpPr>
          <p:spPr bwMode="auto">
            <a:xfrm>
              <a:off x="875" y="2053"/>
              <a:ext cx="14" cy="1610"/>
            </a:xfrm>
            <a:prstGeom prst="rect">
              <a:avLst/>
            </a:prstGeom>
            <a:solidFill>
              <a:srgbClr val="87B4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853" name="Rectangle 1069"/>
            <p:cNvSpPr>
              <a:spLocks noChangeArrowheads="1"/>
            </p:cNvSpPr>
            <p:nvPr/>
          </p:nvSpPr>
          <p:spPr bwMode="auto">
            <a:xfrm>
              <a:off x="889" y="2053"/>
              <a:ext cx="6" cy="1610"/>
            </a:xfrm>
            <a:prstGeom prst="rect">
              <a:avLst/>
            </a:prstGeom>
            <a:solidFill>
              <a:srgbClr val="86B3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854" name="Rectangle 1070"/>
            <p:cNvSpPr>
              <a:spLocks noChangeArrowheads="1"/>
            </p:cNvSpPr>
            <p:nvPr/>
          </p:nvSpPr>
          <p:spPr bwMode="auto">
            <a:xfrm>
              <a:off x="895" y="2053"/>
              <a:ext cx="7" cy="1610"/>
            </a:xfrm>
            <a:prstGeom prst="rect">
              <a:avLst/>
            </a:prstGeom>
            <a:solidFill>
              <a:srgbClr val="86B3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855" name="Rectangle 1071"/>
            <p:cNvSpPr>
              <a:spLocks noChangeArrowheads="1"/>
            </p:cNvSpPr>
            <p:nvPr/>
          </p:nvSpPr>
          <p:spPr bwMode="auto">
            <a:xfrm>
              <a:off x="902" y="2053"/>
              <a:ext cx="6" cy="1610"/>
            </a:xfrm>
            <a:prstGeom prst="rect">
              <a:avLst/>
            </a:prstGeom>
            <a:solidFill>
              <a:srgbClr val="86B3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9856" name="Rectangle 1072"/>
          <p:cNvSpPr>
            <a:spLocks noChangeArrowheads="1"/>
          </p:cNvSpPr>
          <p:nvPr/>
        </p:nvSpPr>
        <p:spPr bwMode="auto">
          <a:xfrm>
            <a:off x="1127125" y="3259138"/>
            <a:ext cx="314325" cy="2555875"/>
          </a:xfrm>
          <a:prstGeom prst="rect">
            <a:avLst/>
          </a:prstGeom>
          <a:noFill/>
          <a:ln w="11113">
            <a:solidFill>
              <a:srgbClr val="99CC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7" name="Group 1073"/>
          <p:cNvGrpSpPr>
            <a:grpSpLocks/>
          </p:cNvGrpSpPr>
          <p:nvPr/>
        </p:nvGrpSpPr>
        <p:grpSpPr bwMode="auto">
          <a:xfrm>
            <a:off x="928688" y="2944813"/>
            <a:ext cx="209550" cy="2881312"/>
            <a:chOff x="585" y="1855"/>
            <a:chExt cx="132" cy="1815"/>
          </a:xfrm>
        </p:grpSpPr>
        <p:sp>
          <p:nvSpPr>
            <p:cNvPr id="119858" name="Rectangle 1074"/>
            <p:cNvSpPr>
              <a:spLocks noChangeArrowheads="1"/>
            </p:cNvSpPr>
            <p:nvPr/>
          </p:nvSpPr>
          <p:spPr bwMode="auto">
            <a:xfrm>
              <a:off x="585" y="1855"/>
              <a:ext cx="6" cy="1815"/>
            </a:xfrm>
            <a:prstGeom prst="rect">
              <a:avLst/>
            </a:prstGeom>
            <a:solidFill>
              <a:srgbClr val="7298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859" name="Rectangle 1075"/>
            <p:cNvSpPr>
              <a:spLocks noChangeArrowheads="1"/>
            </p:cNvSpPr>
            <p:nvPr/>
          </p:nvSpPr>
          <p:spPr bwMode="auto">
            <a:xfrm>
              <a:off x="591" y="1855"/>
              <a:ext cx="7" cy="1815"/>
            </a:xfrm>
            <a:prstGeom prst="rect">
              <a:avLst/>
            </a:prstGeom>
            <a:solidFill>
              <a:srgbClr val="7298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860" name="Rectangle 1076"/>
            <p:cNvSpPr>
              <a:spLocks noChangeArrowheads="1"/>
            </p:cNvSpPr>
            <p:nvPr/>
          </p:nvSpPr>
          <p:spPr bwMode="auto">
            <a:xfrm>
              <a:off x="598" y="1855"/>
              <a:ext cx="7" cy="1815"/>
            </a:xfrm>
            <a:prstGeom prst="rect">
              <a:avLst/>
            </a:prstGeom>
            <a:solidFill>
              <a:srgbClr val="7196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861" name="Rectangle 1077"/>
            <p:cNvSpPr>
              <a:spLocks noChangeArrowheads="1"/>
            </p:cNvSpPr>
            <p:nvPr/>
          </p:nvSpPr>
          <p:spPr bwMode="auto">
            <a:xfrm>
              <a:off x="605" y="1855"/>
              <a:ext cx="6" cy="1815"/>
            </a:xfrm>
            <a:prstGeom prst="rect">
              <a:avLst/>
            </a:prstGeom>
            <a:solidFill>
              <a:srgbClr val="7095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862" name="Rectangle 1078"/>
            <p:cNvSpPr>
              <a:spLocks noChangeArrowheads="1"/>
            </p:cNvSpPr>
            <p:nvPr/>
          </p:nvSpPr>
          <p:spPr bwMode="auto">
            <a:xfrm>
              <a:off x="611" y="1855"/>
              <a:ext cx="7" cy="1815"/>
            </a:xfrm>
            <a:prstGeom prst="rect">
              <a:avLst/>
            </a:prstGeom>
            <a:solidFill>
              <a:srgbClr val="6F93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863" name="Rectangle 1079"/>
            <p:cNvSpPr>
              <a:spLocks noChangeArrowheads="1"/>
            </p:cNvSpPr>
            <p:nvPr/>
          </p:nvSpPr>
          <p:spPr bwMode="auto">
            <a:xfrm>
              <a:off x="618" y="1855"/>
              <a:ext cx="6" cy="1815"/>
            </a:xfrm>
            <a:prstGeom prst="rect">
              <a:avLst/>
            </a:prstGeom>
            <a:solidFill>
              <a:srgbClr val="6D91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864" name="Rectangle 1080"/>
            <p:cNvSpPr>
              <a:spLocks noChangeArrowheads="1"/>
            </p:cNvSpPr>
            <p:nvPr/>
          </p:nvSpPr>
          <p:spPr bwMode="auto">
            <a:xfrm>
              <a:off x="624" y="1855"/>
              <a:ext cx="7" cy="1815"/>
            </a:xfrm>
            <a:prstGeom prst="rect">
              <a:avLst/>
            </a:prstGeom>
            <a:solidFill>
              <a:srgbClr val="6B8E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865" name="Rectangle 1081"/>
            <p:cNvSpPr>
              <a:spLocks noChangeArrowheads="1"/>
            </p:cNvSpPr>
            <p:nvPr/>
          </p:nvSpPr>
          <p:spPr bwMode="auto">
            <a:xfrm>
              <a:off x="631" y="1855"/>
              <a:ext cx="7" cy="1815"/>
            </a:xfrm>
            <a:prstGeom prst="rect">
              <a:avLst/>
            </a:prstGeom>
            <a:solidFill>
              <a:srgbClr val="688B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866" name="Rectangle 1082"/>
            <p:cNvSpPr>
              <a:spLocks noChangeArrowheads="1"/>
            </p:cNvSpPr>
            <p:nvPr/>
          </p:nvSpPr>
          <p:spPr bwMode="auto">
            <a:xfrm>
              <a:off x="638" y="1855"/>
              <a:ext cx="6" cy="1815"/>
            </a:xfrm>
            <a:prstGeom prst="rect">
              <a:avLst/>
            </a:prstGeom>
            <a:solidFill>
              <a:srgbClr val="6687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867" name="Rectangle 1083"/>
            <p:cNvSpPr>
              <a:spLocks noChangeArrowheads="1"/>
            </p:cNvSpPr>
            <p:nvPr/>
          </p:nvSpPr>
          <p:spPr bwMode="auto">
            <a:xfrm>
              <a:off x="644" y="1855"/>
              <a:ext cx="7" cy="1815"/>
            </a:xfrm>
            <a:prstGeom prst="rect">
              <a:avLst/>
            </a:prstGeom>
            <a:solidFill>
              <a:srgbClr val="6383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868" name="Rectangle 1084"/>
            <p:cNvSpPr>
              <a:spLocks noChangeArrowheads="1"/>
            </p:cNvSpPr>
            <p:nvPr/>
          </p:nvSpPr>
          <p:spPr bwMode="auto">
            <a:xfrm>
              <a:off x="651" y="1855"/>
              <a:ext cx="6" cy="1815"/>
            </a:xfrm>
            <a:prstGeom prst="rect">
              <a:avLst/>
            </a:prstGeom>
            <a:solidFill>
              <a:srgbClr val="5F7F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869" name="Rectangle 1085"/>
            <p:cNvSpPr>
              <a:spLocks noChangeArrowheads="1"/>
            </p:cNvSpPr>
            <p:nvPr/>
          </p:nvSpPr>
          <p:spPr bwMode="auto">
            <a:xfrm>
              <a:off x="657" y="1855"/>
              <a:ext cx="7" cy="1815"/>
            </a:xfrm>
            <a:prstGeom prst="rect">
              <a:avLst/>
            </a:prstGeom>
            <a:solidFill>
              <a:srgbClr val="5C7B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870" name="Rectangle 1086"/>
            <p:cNvSpPr>
              <a:spLocks noChangeArrowheads="1"/>
            </p:cNvSpPr>
            <p:nvPr/>
          </p:nvSpPr>
          <p:spPr bwMode="auto">
            <a:xfrm>
              <a:off x="664" y="1855"/>
              <a:ext cx="7" cy="1815"/>
            </a:xfrm>
            <a:prstGeom prst="rect">
              <a:avLst/>
            </a:prstGeom>
            <a:solidFill>
              <a:srgbClr val="5976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871" name="Rectangle 1087"/>
            <p:cNvSpPr>
              <a:spLocks noChangeArrowheads="1"/>
            </p:cNvSpPr>
            <p:nvPr/>
          </p:nvSpPr>
          <p:spPr bwMode="auto">
            <a:xfrm>
              <a:off x="671" y="1855"/>
              <a:ext cx="6" cy="1815"/>
            </a:xfrm>
            <a:prstGeom prst="rect">
              <a:avLst/>
            </a:prstGeom>
            <a:solidFill>
              <a:srgbClr val="5673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872" name="Rectangle 1088"/>
            <p:cNvSpPr>
              <a:spLocks noChangeArrowheads="1"/>
            </p:cNvSpPr>
            <p:nvPr/>
          </p:nvSpPr>
          <p:spPr bwMode="auto">
            <a:xfrm>
              <a:off x="677" y="1855"/>
              <a:ext cx="7" cy="1815"/>
            </a:xfrm>
            <a:prstGeom prst="rect">
              <a:avLst/>
            </a:prstGeom>
            <a:solidFill>
              <a:srgbClr val="536F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873" name="Rectangle 1089"/>
            <p:cNvSpPr>
              <a:spLocks noChangeArrowheads="1"/>
            </p:cNvSpPr>
            <p:nvPr/>
          </p:nvSpPr>
          <p:spPr bwMode="auto">
            <a:xfrm>
              <a:off x="684" y="1855"/>
              <a:ext cx="6" cy="1815"/>
            </a:xfrm>
            <a:prstGeom prst="rect">
              <a:avLst/>
            </a:prstGeom>
            <a:solidFill>
              <a:srgbClr val="516C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874" name="Rectangle 1090"/>
            <p:cNvSpPr>
              <a:spLocks noChangeArrowheads="1"/>
            </p:cNvSpPr>
            <p:nvPr/>
          </p:nvSpPr>
          <p:spPr bwMode="auto">
            <a:xfrm>
              <a:off x="690" y="1855"/>
              <a:ext cx="7" cy="1815"/>
            </a:xfrm>
            <a:prstGeom prst="rect">
              <a:avLst/>
            </a:prstGeom>
            <a:solidFill>
              <a:srgbClr val="4F69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875" name="Rectangle 1091"/>
            <p:cNvSpPr>
              <a:spLocks noChangeArrowheads="1"/>
            </p:cNvSpPr>
            <p:nvPr/>
          </p:nvSpPr>
          <p:spPr bwMode="auto">
            <a:xfrm>
              <a:off x="697" y="1855"/>
              <a:ext cx="7" cy="1815"/>
            </a:xfrm>
            <a:prstGeom prst="rect">
              <a:avLst/>
            </a:prstGeom>
            <a:solidFill>
              <a:srgbClr val="4E67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876" name="Rectangle 1092"/>
            <p:cNvSpPr>
              <a:spLocks noChangeArrowheads="1"/>
            </p:cNvSpPr>
            <p:nvPr/>
          </p:nvSpPr>
          <p:spPr bwMode="auto">
            <a:xfrm>
              <a:off x="704" y="1855"/>
              <a:ext cx="6" cy="1815"/>
            </a:xfrm>
            <a:prstGeom prst="rect">
              <a:avLst/>
            </a:prstGeom>
            <a:solidFill>
              <a:srgbClr val="4D66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877" name="Rectangle 1093"/>
            <p:cNvSpPr>
              <a:spLocks noChangeArrowheads="1"/>
            </p:cNvSpPr>
            <p:nvPr/>
          </p:nvSpPr>
          <p:spPr bwMode="auto">
            <a:xfrm>
              <a:off x="710" y="1855"/>
              <a:ext cx="7" cy="1815"/>
            </a:xfrm>
            <a:prstGeom prst="rect">
              <a:avLst/>
            </a:prstGeom>
            <a:solidFill>
              <a:srgbClr val="4C65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9878" name="Freeform 1094"/>
          <p:cNvSpPr>
            <a:spLocks/>
          </p:cNvSpPr>
          <p:nvPr/>
        </p:nvSpPr>
        <p:spPr bwMode="auto">
          <a:xfrm>
            <a:off x="928688" y="2944813"/>
            <a:ext cx="198437" cy="2870200"/>
          </a:xfrm>
          <a:custGeom>
            <a:avLst/>
            <a:gdLst/>
            <a:ahLst/>
            <a:cxnLst>
              <a:cxn ang="0">
                <a:pos x="0" y="1610"/>
              </a:cxn>
              <a:cxn ang="0">
                <a:pos x="0" y="0"/>
              </a:cxn>
              <a:cxn ang="0">
                <a:pos x="125" y="198"/>
              </a:cxn>
              <a:cxn ang="0">
                <a:pos x="125" y="1808"/>
              </a:cxn>
              <a:cxn ang="0">
                <a:pos x="0" y="1610"/>
              </a:cxn>
            </a:cxnLst>
            <a:rect l="0" t="0" r="r" b="b"/>
            <a:pathLst>
              <a:path w="125" h="1808">
                <a:moveTo>
                  <a:pt x="0" y="1610"/>
                </a:moveTo>
                <a:lnTo>
                  <a:pt x="0" y="0"/>
                </a:lnTo>
                <a:lnTo>
                  <a:pt x="125" y="198"/>
                </a:lnTo>
                <a:lnTo>
                  <a:pt x="125" y="1808"/>
                </a:lnTo>
                <a:lnTo>
                  <a:pt x="0" y="1610"/>
                </a:lnTo>
                <a:close/>
              </a:path>
            </a:pathLst>
          </a:custGeom>
          <a:noFill/>
          <a:ln w="11113">
            <a:solidFill>
              <a:srgbClr val="99CC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8" name="Group 1095"/>
          <p:cNvGrpSpPr>
            <a:grpSpLocks/>
          </p:cNvGrpSpPr>
          <p:nvPr/>
        </p:nvGrpSpPr>
        <p:grpSpPr bwMode="auto">
          <a:xfrm>
            <a:off x="928688" y="2944813"/>
            <a:ext cx="523875" cy="323850"/>
            <a:chOff x="585" y="1855"/>
            <a:chExt cx="330" cy="204"/>
          </a:xfrm>
        </p:grpSpPr>
        <p:sp>
          <p:nvSpPr>
            <p:cNvPr id="119880" name="Rectangle 1096"/>
            <p:cNvSpPr>
              <a:spLocks noChangeArrowheads="1"/>
            </p:cNvSpPr>
            <p:nvPr/>
          </p:nvSpPr>
          <p:spPr bwMode="auto">
            <a:xfrm>
              <a:off x="585" y="1855"/>
              <a:ext cx="6" cy="204"/>
            </a:xfrm>
            <a:prstGeom prst="rect">
              <a:avLst/>
            </a:prstGeom>
            <a:solidFill>
              <a:srgbClr val="7298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881" name="Rectangle 1097"/>
            <p:cNvSpPr>
              <a:spLocks noChangeArrowheads="1"/>
            </p:cNvSpPr>
            <p:nvPr/>
          </p:nvSpPr>
          <p:spPr bwMode="auto">
            <a:xfrm>
              <a:off x="591" y="1855"/>
              <a:ext cx="7" cy="204"/>
            </a:xfrm>
            <a:prstGeom prst="rect">
              <a:avLst/>
            </a:prstGeom>
            <a:solidFill>
              <a:srgbClr val="7298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882" name="Rectangle 1098"/>
            <p:cNvSpPr>
              <a:spLocks noChangeArrowheads="1"/>
            </p:cNvSpPr>
            <p:nvPr/>
          </p:nvSpPr>
          <p:spPr bwMode="auto">
            <a:xfrm>
              <a:off x="598" y="1855"/>
              <a:ext cx="7" cy="204"/>
            </a:xfrm>
            <a:prstGeom prst="rect">
              <a:avLst/>
            </a:prstGeom>
            <a:solidFill>
              <a:srgbClr val="7298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883" name="Rectangle 1099"/>
            <p:cNvSpPr>
              <a:spLocks noChangeArrowheads="1"/>
            </p:cNvSpPr>
            <p:nvPr/>
          </p:nvSpPr>
          <p:spPr bwMode="auto">
            <a:xfrm>
              <a:off x="605" y="1855"/>
              <a:ext cx="6" cy="204"/>
            </a:xfrm>
            <a:prstGeom prst="rect">
              <a:avLst/>
            </a:prstGeom>
            <a:solidFill>
              <a:srgbClr val="7298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884" name="Rectangle 1100"/>
            <p:cNvSpPr>
              <a:spLocks noChangeArrowheads="1"/>
            </p:cNvSpPr>
            <p:nvPr/>
          </p:nvSpPr>
          <p:spPr bwMode="auto">
            <a:xfrm>
              <a:off x="611" y="1855"/>
              <a:ext cx="7" cy="204"/>
            </a:xfrm>
            <a:prstGeom prst="rect">
              <a:avLst/>
            </a:prstGeom>
            <a:solidFill>
              <a:srgbClr val="7297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885" name="Rectangle 1101"/>
            <p:cNvSpPr>
              <a:spLocks noChangeArrowheads="1"/>
            </p:cNvSpPr>
            <p:nvPr/>
          </p:nvSpPr>
          <p:spPr bwMode="auto">
            <a:xfrm>
              <a:off x="618" y="1855"/>
              <a:ext cx="6" cy="204"/>
            </a:xfrm>
            <a:prstGeom prst="rect">
              <a:avLst/>
            </a:prstGeom>
            <a:solidFill>
              <a:srgbClr val="7197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886" name="Rectangle 1102"/>
            <p:cNvSpPr>
              <a:spLocks noChangeArrowheads="1"/>
            </p:cNvSpPr>
            <p:nvPr/>
          </p:nvSpPr>
          <p:spPr bwMode="auto">
            <a:xfrm>
              <a:off x="624" y="1855"/>
              <a:ext cx="7" cy="204"/>
            </a:xfrm>
            <a:prstGeom prst="rect">
              <a:avLst/>
            </a:prstGeom>
            <a:solidFill>
              <a:srgbClr val="7196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887" name="Rectangle 1103"/>
            <p:cNvSpPr>
              <a:spLocks noChangeArrowheads="1"/>
            </p:cNvSpPr>
            <p:nvPr/>
          </p:nvSpPr>
          <p:spPr bwMode="auto">
            <a:xfrm>
              <a:off x="631" y="1855"/>
              <a:ext cx="7" cy="204"/>
            </a:xfrm>
            <a:prstGeom prst="rect">
              <a:avLst/>
            </a:prstGeom>
            <a:solidFill>
              <a:srgbClr val="7196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888" name="Rectangle 1104"/>
            <p:cNvSpPr>
              <a:spLocks noChangeArrowheads="1"/>
            </p:cNvSpPr>
            <p:nvPr/>
          </p:nvSpPr>
          <p:spPr bwMode="auto">
            <a:xfrm>
              <a:off x="638" y="1855"/>
              <a:ext cx="6" cy="204"/>
            </a:xfrm>
            <a:prstGeom prst="rect">
              <a:avLst/>
            </a:prstGeom>
            <a:solidFill>
              <a:srgbClr val="7095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889" name="Rectangle 1105"/>
            <p:cNvSpPr>
              <a:spLocks noChangeArrowheads="1"/>
            </p:cNvSpPr>
            <p:nvPr/>
          </p:nvSpPr>
          <p:spPr bwMode="auto">
            <a:xfrm>
              <a:off x="644" y="1855"/>
              <a:ext cx="7" cy="204"/>
            </a:xfrm>
            <a:prstGeom prst="rect">
              <a:avLst/>
            </a:prstGeom>
            <a:solidFill>
              <a:srgbClr val="7095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890" name="Rectangle 1106"/>
            <p:cNvSpPr>
              <a:spLocks noChangeArrowheads="1"/>
            </p:cNvSpPr>
            <p:nvPr/>
          </p:nvSpPr>
          <p:spPr bwMode="auto">
            <a:xfrm>
              <a:off x="651" y="1855"/>
              <a:ext cx="6" cy="204"/>
            </a:xfrm>
            <a:prstGeom prst="rect">
              <a:avLst/>
            </a:prstGeom>
            <a:solidFill>
              <a:srgbClr val="6F94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891" name="Rectangle 1107"/>
            <p:cNvSpPr>
              <a:spLocks noChangeArrowheads="1"/>
            </p:cNvSpPr>
            <p:nvPr/>
          </p:nvSpPr>
          <p:spPr bwMode="auto">
            <a:xfrm>
              <a:off x="657" y="1855"/>
              <a:ext cx="7" cy="204"/>
            </a:xfrm>
            <a:prstGeom prst="rect">
              <a:avLst/>
            </a:prstGeom>
            <a:solidFill>
              <a:srgbClr val="6F93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892" name="Rectangle 1108"/>
            <p:cNvSpPr>
              <a:spLocks noChangeArrowheads="1"/>
            </p:cNvSpPr>
            <p:nvPr/>
          </p:nvSpPr>
          <p:spPr bwMode="auto">
            <a:xfrm>
              <a:off x="664" y="1855"/>
              <a:ext cx="7" cy="204"/>
            </a:xfrm>
            <a:prstGeom prst="rect">
              <a:avLst/>
            </a:prstGeom>
            <a:solidFill>
              <a:srgbClr val="6E92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893" name="Rectangle 1109"/>
            <p:cNvSpPr>
              <a:spLocks noChangeArrowheads="1"/>
            </p:cNvSpPr>
            <p:nvPr/>
          </p:nvSpPr>
          <p:spPr bwMode="auto">
            <a:xfrm>
              <a:off x="671" y="1855"/>
              <a:ext cx="6" cy="204"/>
            </a:xfrm>
            <a:prstGeom prst="rect">
              <a:avLst/>
            </a:prstGeom>
            <a:solidFill>
              <a:srgbClr val="6D91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894" name="Rectangle 1110"/>
            <p:cNvSpPr>
              <a:spLocks noChangeArrowheads="1"/>
            </p:cNvSpPr>
            <p:nvPr/>
          </p:nvSpPr>
          <p:spPr bwMode="auto">
            <a:xfrm>
              <a:off x="677" y="1855"/>
              <a:ext cx="7" cy="204"/>
            </a:xfrm>
            <a:prstGeom prst="rect">
              <a:avLst/>
            </a:prstGeom>
            <a:solidFill>
              <a:srgbClr val="6C9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895" name="Rectangle 1111"/>
            <p:cNvSpPr>
              <a:spLocks noChangeArrowheads="1"/>
            </p:cNvSpPr>
            <p:nvPr/>
          </p:nvSpPr>
          <p:spPr bwMode="auto">
            <a:xfrm>
              <a:off x="684" y="1855"/>
              <a:ext cx="6" cy="204"/>
            </a:xfrm>
            <a:prstGeom prst="rect">
              <a:avLst/>
            </a:prstGeom>
            <a:solidFill>
              <a:srgbClr val="6B8F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896" name="Rectangle 1112"/>
            <p:cNvSpPr>
              <a:spLocks noChangeArrowheads="1"/>
            </p:cNvSpPr>
            <p:nvPr/>
          </p:nvSpPr>
          <p:spPr bwMode="auto">
            <a:xfrm>
              <a:off x="690" y="1855"/>
              <a:ext cx="7" cy="204"/>
            </a:xfrm>
            <a:prstGeom prst="rect">
              <a:avLst/>
            </a:prstGeom>
            <a:solidFill>
              <a:srgbClr val="6B8E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897" name="Rectangle 1113"/>
            <p:cNvSpPr>
              <a:spLocks noChangeArrowheads="1"/>
            </p:cNvSpPr>
            <p:nvPr/>
          </p:nvSpPr>
          <p:spPr bwMode="auto">
            <a:xfrm>
              <a:off x="697" y="1855"/>
              <a:ext cx="7" cy="204"/>
            </a:xfrm>
            <a:prstGeom prst="rect">
              <a:avLst/>
            </a:prstGeom>
            <a:solidFill>
              <a:srgbClr val="6A8D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898" name="Rectangle 1114"/>
            <p:cNvSpPr>
              <a:spLocks noChangeArrowheads="1"/>
            </p:cNvSpPr>
            <p:nvPr/>
          </p:nvSpPr>
          <p:spPr bwMode="auto">
            <a:xfrm>
              <a:off x="704" y="1855"/>
              <a:ext cx="6" cy="204"/>
            </a:xfrm>
            <a:prstGeom prst="rect">
              <a:avLst/>
            </a:prstGeom>
            <a:solidFill>
              <a:srgbClr val="698B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899" name="Rectangle 1115"/>
            <p:cNvSpPr>
              <a:spLocks noChangeArrowheads="1"/>
            </p:cNvSpPr>
            <p:nvPr/>
          </p:nvSpPr>
          <p:spPr bwMode="auto">
            <a:xfrm>
              <a:off x="710" y="1855"/>
              <a:ext cx="7" cy="204"/>
            </a:xfrm>
            <a:prstGeom prst="rect">
              <a:avLst/>
            </a:prstGeom>
            <a:solidFill>
              <a:srgbClr val="688A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900" name="Rectangle 1116"/>
            <p:cNvSpPr>
              <a:spLocks noChangeArrowheads="1"/>
            </p:cNvSpPr>
            <p:nvPr/>
          </p:nvSpPr>
          <p:spPr bwMode="auto">
            <a:xfrm>
              <a:off x="717" y="1855"/>
              <a:ext cx="6" cy="204"/>
            </a:xfrm>
            <a:prstGeom prst="rect">
              <a:avLst/>
            </a:prstGeom>
            <a:solidFill>
              <a:srgbClr val="6789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901" name="Rectangle 1117"/>
            <p:cNvSpPr>
              <a:spLocks noChangeArrowheads="1"/>
            </p:cNvSpPr>
            <p:nvPr/>
          </p:nvSpPr>
          <p:spPr bwMode="auto">
            <a:xfrm>
              <a:off x="723" y="1855"/>
              <a:ext cx="7" cy="204"/>
            </a:xfrm>
            <a:prstGeom prst="rect">
              <a:avLst/>
            </a:prstGeom>
            <a:solidFill>
              <a:srgbClr val="6587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902" name="Rectangle 1118"/>
            <p:cNvSpPr>
              <a:spLocks noChangeArrowheads="1"/>
            </p:cNvSpPr>
            <p:nvPr/>
          </p:nvSpPr>
          <p:spPr bwMode="auto">
            <a:xfrm>
              <a:off x="730" y="1855"/>
              <a:ext cx="7" cy="204"/>
            </a:xfrm>
            <a:prstGeom prst="rect">
              <a:avLst/>
            </a:prstGeom>
            <a:solidFill>
              <a:srgbClr val="6485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903" name="Rectangle 1119"/>
            <p:cNvSpPr>
              <a:spLocks noChangeArrowheads="1"/>
            </p:cNvSpPr>
            <p:nvPr/>
          </p:nvSpPr>
          <p:spPr bwMode="auto">
            <a:xfrm>
              <a:off x="737" y="1855"/>
              <a:ext cx="6" cy="204"/>
            </a:xfrm>
            <a:prstGeom prst="rect">
              <a:avLst/>
            </a:prstGeom>
            <a:solidFill>
              <a:srgbClr val="6384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904" name="Rectangle 1120"/>
            <p:cNvSpPr>
              <a:spLocks noChangeArrowheads="1"/>
            </p:cNvSpPr>
            <p:nvPr/>
          </p:nvSpPr>
          <p:spPr bwMode="auto">
            <a:xfrm>
              <a:off x="743" y="1855"/>
              <a:ext cx="7" cy="204"/>
            </a:xfrm>
            <a:prstGeom prst="rect">
              <a:avLst/>
            </a:prstGeom>
            <a:solidFill>
              <a:srgbClr val="6282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905" name="Rectangle 1121"/>
            <p:cNvSpPr>
              <a:spLocks noChangeArrowheads="1"/>
            </p:cNvSpPr>
            <p:nvPr/>
          </p:nvSpPr>
          <p:spPr bwMode="auto">
            <a:xfrm>
              <a:off x="750" y="1855"/>
              <a:ext cx="6" cy="204"/>
            </a:xfrm>
            <a:prstGeom prst="rect">
              <a:avLst/>
            </a:prstGeom>
            <a:solidFill>
              <a:srgbClr val="608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906" name="Rectangle 1122"/>
            <p:cNvSpPr>
              <a:spLocks noChangeArrowheads="1"/>
            </p:cNvSpPr>
            <p:nvPr/>
          </p:nvSpPr>
          <p:spPr bwMode="auto">
            <a:xfrm>
              <a:off x="756" y="1855"/>
              <a:ext cx="7" cy="204"/>
            </a:xfrm>
            <a:prstGeom prst="rect">
              <a:avLst/>
            </a:prstGeom>
            <a:solidFill>
              <a:srgbClr val="5F7F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907" name="Rectangle 1123"/>
            <p:cNvSpPr>
              <a:spLocks noChangeArrowheads="1"/>
            </p:cNvSpPr>
            <p:nvPr/>
          </p:nvSpPr>
          <p:spPr bwMode="auto">
            <a:xfrm>
              <a:off x="763" y="1855"/>
              <a:ext cx="7" cy="204"/>
            </a:xfrm>
            <a:prstGeom prst="rect">
              <a:avLst/>
            </a:prstGeom>
            <a:solidFill>
              <a:srgbClr val="5E7D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908" name="Rectangle 1124"/>
            <p:cNvSpPr>
              <a:spLocks noChangeArrowheads="1"/>
            </p:cNvSpPr>
            <p:nvPr/>
          </p:nvSpPr>
          <p:spPr bwMode="auto">
            <a:xfrm>
              <a:off x="770" y="1855"/>
              <a:ext cx="6" cy="204"/>
            </a:xfrm>
            <a:prstGeom prst="rect">
              <a:avLst/>
            </a:prstGeom>
            <a:solidFill>
              <a:srgbClr val="5D7B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909" name="Rectangle 1125"/>
            <p:cNvSpPr>
              <a:spLocks noChangeArrowheads="1"/>
            </p:cNvSpPr>
            <p:nvPr/>
          </p:nvSpPr>
          <p:spPr bwMode="auto">
            <a:xfrm>
              <a:off x="776" y="1855"/>
              <a:ext cx="7" cy="204"/>
            </a:xfrm>
            <a:prstGeom prst="rect">
              <a:avLst/>
            </a:prstGeom>
            <a:solidFill>
              <a:srgbClr val="5B79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910" name="Rectangle 1126"/>
            <p:cNvSpPr>
              <a:spLocks noChangeArrowheads="1"/>
            </p:cNvSpPr>
            <p:nvPr/>
          </p:nvSpPr>
          <p:spPr bwMode="auto">
            <a:xfrm>
              <a:off x="783" y="1855"/>
              <a:ext cx="6" cy="204"/>
            </a:xfrm>
            <a:prstGeom prst="rect">
              <a:avLst/>
            </a:prstGeom>
            <a:solidFill>
              <a:srgbClr val="5A78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911" name="Rectangle 1127"/>
            <p:cNvSpPr>
              <a:spLocks noChangeArrowheads="1"/>
            </p:cNvSpPr>
            <p:nvPr/>
          </p:nvSpPr>
          <p:spPr bwMode="auto">
            <a:xfrm>
              <a:off x="789" y="1855"/>
              <a:ext cx="7" cy="204"/>
            </a:xfrm>
            <a:prstGeom prst="rect">
              <a:avLst/>
            </a:prstGeom>
            <a:solidFill>
              <a:srgbClr val="5976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912" name="Rectangle 1128"/>
            <p:cNvSpPr>
              <a:spLocks noChangeArrowheads="1"/>
            </p:cNvSpPr>
            <p:nvPr/>
          </p:nvSpPr>
          <p:spPr bwMode="auto">
            <a:xfrm>
              <a:off x="796" y="1855"/>
              <a:ext cx="7" cy="204"/>
            </a:xfrm>
            <a:prstGeom prst="rect">
              <a:avLst/>
            </a:prstGeom>
            <a:solidFill>
              <a:srgbClr val="5774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913" name="Rectangle 1129"/>
            <p:cNvSpPr>
              <a:spLocks noChangeArrowheads="1"/>
            </p:cNvSpPr>
            <p:nvPr/>
          </p:nvSpPr>
          <p:spPr bwMode="auto">
            <a:xfrm>
              <a:off x="803" y="1855"/>
              <a:ext cx="6" cy="204"/>
            </a:xfrm>
            <a:prstGeom prst="rect">
              <a:avLst/>
            </a:prstGeom>
            <a:solidFill>
              <a:srgbClr val="5673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914" name="Rectangle 1130"/>
            <p:cNvSpPr>
              <a:spLocks noChangeArrowheads="1"/>
            </p:cNvSpPr>
            <p:nvPr/>
          </p:nvSpPr>
          <p:spPr bwMode="auto">
            <a:xfrm>
              <a:off x="809" y="1855"/>
              <a:ext cx="7" cy="204"/>
            </a:xfrm>
            <a:prstGeom prst="rect">
              <a:avLst/>
            </a:prstGeom>
            <a:solidFill>
              <a:srgbClr val="5571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915" name="Rectangle 1131"/>
            <p:cNvSpPr>
              <a:spLocks noChangeArrowheads="1"/>
            </p:cNvSpPr>
            <p:nvPr/>
          </p:nvSpPr>
          <p:spPr bwMode="auto">
            <a:xfrm>
              <a:off x="816" y="1855"/>
              <a:ext cx="6" cy="204"/>
            </a:xfrm>
            <a:prstGeom prst="rect">
              <a:avLst/>
            </a:prstGeom>
            <a:solidFill>
              <a:srgbClr val="547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916" name="Rectangle 1132"/>
            <p:cNvSpPr>
              <a:spLocks noChangeArrowheads="1"/>
            </p:cNvSpPr>
            <p:nvPr/>
          </p:nvSpPr>
          <p:spPr bwMode="auto">
            <a:xfrm>
              <a:off x="822" y="1855"/>
              <a:ext cx="7" cy="204"/>
            </a:xfrm>
            <a:prstGeom prst="rect">
              <a:avLst/>
            </a:prstGeom>
            <a:solidFill>
              <a:srgbClr val="536F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917" name="Rectangle 1133"/>
            <p:cNvSpPr>
              <a:spLocks noChangeArrowheads="1"/>
            </p:cNvSpPr>
            <p:nvPr/>
          </p:nvSpPr>
          <p:spPr bwMode="auto">
            <a:xfrm>
              <a:off x="829" y="1855"/>
              <a:ext cx="7" cy="204"/>
            </a:xfrm>
            <a:prstGeom prst="rect">
              <a:avLst/>
            </a:prstGeom>
            <a:solidFill>
              <a:srgbClr val="526D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918" name="Rectangle 1134"/>
            <p:cNvSpPr>
              <a:spLocks noChangeArrowheads="1"/>
            </p:cNvSpPr>
            <p:nvPr/>
          </p:nvSpPr>
          <p:spPr bwMode="auto">
            <a:xfrm>
              <a:off x="836" y="1855"/>
              <a:ext cx="6" cy="204"/>
            </a:xfrm>
            <a:prstGeom prst="rect">
              <a:avLst/>
            </a:prstGeom>
            <a:solidFill>
              <a:srgbClr val="516C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919" name="Rectangle 1135"/>
            <p:cNvSpPr>
              <a:spLocks noChangeArrowheads="1"/>
            </p:cNvSpPr>
            <p:nvPr/>
          </p:nvSpPr>
          <p:spPr bwMode="auto">
            <a:xfrm>
              <a:off x="842" y="1855"/>
              <a:ext cx="7" cy="204"/>
            </a:xfrm>
            <a:prstGeom prst="rect">
              <a:avLst/>
            </a:prstGeom>
            <a:solidFill>
              <a:srgbClr val="506B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920" name="Rectangle 1136"/>
            <p:cNvSpPr>
              <a:spLocks noChangeArrowheads="1"/>
            </p:cNvSpPr>
            <p:nvPr/>
          </p:nvSpPr>
          <p:spPr bwMode="auto">
            <a:xfrm>
              <a:off x="849" y="1855"/>
              <a:ext cx="6" cy="204"/>
            </a:xfrm>
            <a:prstGeom prst="rect">
              <a:avLst/>
            </a:prstGeom>
            <a:solidFill>
              <a:srgbClr val="506A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921" name="Rectangle 1137"/>
            <p:cNvSpPr>
              <a:spLocks noChangeArrowheads="1"/>
            </p:cNvSpPr>
            <p:nvPr/>
          </p:nvSpPr>
          <p:spPr bwMode="auto">
            <a:xfrm>
              <a:off x="855" y="1855"/>
              <a:ext cx="7" cy="204"/>
            </a:xfrm>
            <a:prstGeom prst="rect">
              <a:avLst/>
            </a:prstGeom>
            <a:solidFill>
              <a:srgbClr val="4F69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922" name="Rectangle 1138"/>
            <p:cNvSpPr>
              <a:spLocks noChangeArrowheads="1"/>
            </p:cNvSpPr>
            <p:nvPr/>
          </p:nvSpPr>
          <p:spPr bwMode="auto">
            <a:xfrm>
              <a:off x="862" y="1855"/>
              <a:ext cx="7" cy="204"/>
            </a:xfrm>
            <a:prstGeom prst="rect">
              <a:avLst/>
            </a:prstGeom>
            <a:solidFill>
              <a:srgbClr val="4E68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923" name="Rectangle 1139"/>
            <p:cNvSpPr>
              <a:spLocks noChangeArrowheads="1"/>
            </p:cNvSpPr>
            <p:nvPr/>
          </p:nvSpPr>
          <p:spPr bwMode="auto">
            <a:xfrm>
              <a:off x="869" y="1855"/>
              <a:ext cx="6" cy="204"/>
            </a:xfrm>
            <a:prstGeom prst="rect">
              <a:avLst/>
            </a:prstGeom>
            <a:solidFill>
              <a:srgbClr val="4E68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924" name="Rectangle 1140"/>
            <p:cNvSpPr>
              <a:spLocks noChangeArrowheads="1"/>
            </p:cNvSpPr>
            <p:nvPr/>
          </p:nvSpPr>
          <p:spPr bwMode="auto">
            <a:xfrm>
              <a:off x="875" y="1855"/>
              <a:ext cx="7" cy="204"/>
            </a:xfrm>
            <a:prstGeom prst="rect">
              <a:avLst/>
            </a:prstGeom>
            <a:solidFill>
              <a:srgbClr val="4D67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925" name="Rectangle 1141"/>
            <p:cNvSpPr>
              <a:spLocks noChangeArrowheads="1"/>
            </p:cNvSpPr>
            <p:nvPr/>
          </p:nvSpPr>
          <p:spPr bwMode="auto">
            <a:xfrm>
              <a:off x="882" y="1855"/>
              <a:ext cx="7" cy="204"/>
            </a:xfrm>
            <a:prstGeom prst="rect">
              <a:avLst/>
            </a:prstGeom>
            <a:solidFill>
              <a:srgbClr val="4D66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926" name="Rectangle 1142"/>
            <p:cNvSpPr>
              <a:spLocks noChangeArrowheads="1"/>
            </p:cNvSpPr>
            <p:nvPr/>
          </p:nvSpPr>
          <p:spPr bwMode="auto">
            <a:xfrm>
              <a:off x="889" y="1855"/>
              <a:ext cx="6" cy="204"/>
            </a:xfrm>
            <a:prstGeom prst="rect">
              <a:avLst/>
            </a:prstGeom>
            <a:solidFill>
              <a:srgbClr val="4C66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927" name="Rectangle 1143"/>
            <p:cNvSpPr>
              <a:spLocks noChangeArrowheads="1"/>
            </p:cNvSpPr>
            <p:nvPr/>
          </p:nvSpPr>
          <p:spPr bwMode="auto">
            <a:xfrm>
              <a:off x="895" y="1855"/>
              <a:ext cx="7" cy="204"/>
            </a:xfrm>
            <a:prstGeom prst="rect">
              <a:avLst/>
            </a:prstGeom>
            <a:solidFill>
              <a:srgbClr val="4C65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928" name="Rectangle 1144"/>
            <p:cNvSpPr>
              <a:spLocks noChangeArrowheads="1"/>
            </p:cNvSpPr>
            <p:nvPr/>
          </p:nvSpPr>
          <p:spPr bwMode="auto">
            <a:xfrm>
              <a:off x="902" y="1855"/>
              <a:ext cx="6" cy="204"/>
            </a:xfrm>
            <a:prstGeom prst="rect">
              <a:avLst/>
            </a:prstGeom>
            <a:solidFill>
              <a:srgbClr val="4C65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929" name="Rectangle 1145"/>
            <p:cNvSpPr>
              <a:spLocks noChangeArrowheads="1"/>
            </p:cNvSpPr>
            <p:nvPr/>
          </p:nvSpPr>
          <p:spPr bwMode="auto">
            <a:xfrm>
              <a:off x="908" y="1855"/>
              <a:ext cx="7" cy="204"/>
            </a:xfrm>
            <a:prstGeom prst="rect">
              <a:avLst/>
            </a:prstGeom>
            <a:solidFill>
              <a:srgbClr val="4C65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9930" name="Freeform 1146"/>
          <p:cNvSpPr>
            <a:spLocks/>
          </p:cNvSpPr>
          <p:nvPr/>
        </p:nvSpPr>
        <p:spPr bwMode="auto">
          <a:xfrm>
            <a:off x="928688" y="2944813"/>
            <a:ext cx="512762" cy="314325"/>
          </a:xfrm>
          <a:custGeom>
            <a:avLst/>
            <a:gdLst/>
            <a:ahLst/>
            <a:cxnLst>
              <a:cxn ang="0">
                <a:pos x="323" y="198"/>
              </a:cxn>
              <a:cxn ang="0">
                <a:pos x="204" y="0"/>
              </a:cxn>
              <a:cxn ang="0">
                <a:pos x="0" y="0"/>
              </a:cxn>
              <a:cxn ang="0">
                <a:pos x="125" y="198"/>
              </a:cxn>
              <a:cxn ang="0">
                <a:pos x="323" y="198"/>
              </a:cxn>
            </a:cxnLst>
            <a:rect l="0" t="0" r="r" b="b"/>
            <a:pathLst>
              <a:path w="323" h="198">
                <a:moveTo>
                  <a:pt x="323" y="198"/>
                </a:moveTo>
                <a:lnTo>
                  <a:pt x="204" y="0"/>
                </a:lnTo>
                <a:lnTo>
                  <a:pt x="0" y="0"/>
                </a:lnTo>
                <a:lnTo>
                  <a:pt x="125" y="198"/>
                </a:lnTo>
                <a:lnTo>
                  <a:pt x="323" y="198"/>
                </a:lnTo>
                <a:close/>
              </a:path>
            </a:pathLst>
          </a:custGeom>
          <a:noFill/>
          <a:ln w="11113">
            <a:solidFill>
              <a:srgbClr val="99CC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9931" name="Line 1147"/>
          <p:cNvSpPr>
            <a:spLocks noChangeShapeType="1"/>
          </p:cNvSpPr>
          <p:nvPr/>
        </p:nvSpPr>
        <p:spPr bwMode="auto">
          <a:xfrm flipV="1">
            <a:off x="6565900" y="2293938"/>
            <a:ext cx="1588" cy="3521075"/>
          </a:xfrm>
          <a:prstGeom prst="line">
            <a:avLst/>
          </a:prstGeom>
          <a:noFill/>
          <a:ln w="11113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9932" name="Line 1148"/>
          <p:cNvSpPr>
            <a:spLocks noChangeShapeType="1"/>
          </p:cNvSpPr>
          <p:nvPr/>
        </p:nvSpPr>
        <p:spPr bwMode="auto">
          <a:xfrm>
            <a:off x="6565900" y="5815013"/>
            <a:ext cx="63500" cy="1587"/>
          </a:xfrm>
          <a:prstGeom prst="line">
            <a:avLst/>
          </a:prstGeom>
          <a:noFill/>
          <a:ln w="11113">
            <a:solidFill>
              <a:srgbClr val="FDE21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9933" name="Line 1149"/>
          <p:cNvSpPr>
            <a:spLocks noChangeShapeType="1"/>
          </p:cNvSpPr>
          <p:nvPr/>
        </p:nvSpPr>
        <p:spPr bwMode="auto">
          <a:xfrm>
            <a:off x="6565900" y="5375275"/>
            <a:ext cx="63500" cy="1588"/>
          </a:xfrm>
          <a:prstGeom prst="line">
            <a:avLst/>
          </a:prstGeom>
          <a:noFill/>
          <a:ln w="11113">
            <a:solidFill>
              <a:srgbClr val="FDE21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9934" name="Line 1150"/>
          <p:cNvSpPr>
            <a:spLocks noChangeShapeType="1"/>
          </p:cNvSpPr>
          <p:nvPr/>
        </p:nvSpPr>
        <p:spPr bwMode="auto">
          <a:xfrm>
            <a:off x="6565900" y="4935538"/>
            <a:ext cx="63500" cy="1587"/>
          </a:xfrm>
          <a:prstGeom prst="line">
            <a:avLst/>
          </a:prstGeom>
          <a:noFill/>
          <a:ln w="11113">
            <a:solidFill>
              <a:srgbClr val="FDE21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9935" name="Line 1151"/>
          <p:cNvSpPr>
            <a:spLocks noChangeShapeType="1"/>
          </p:cNvSpPr>
          <p:nvPr/>
        </p:nvSpPr>
        <p:spPr bwMode="auto">
          <a:xfrm>
            <a:off x="6565900" y="4495800"/>
            <a:ext cx="63500" cy="1588"/>
          </a:xfrm>
          <a:prstGeom prst="line">
            <a:avLst/>
          </a:prstGeom>
          <a:noFill/>
          <a:ln w="11113">
            <a:solidFill>
              <a:srgbClr val="FDE21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9936" name="Line 1152"/>
          <p:cNvSpPr>
            <a:spLocks noChangeShapeType="1"/>
          </p:cNvSpPr>
          <p:nvPr/>
        </p:nvSpPr>
        <p:spPr bwMode="auto">
          <a:xfrm>
            <a:off x="6565900" y="4054475"/>
            <a:ext cx="63500" cy="1588"/>
          </a:xfrm>
          <a:prstGeom prst="line">
            <a:avLst/>
          </a:prstGeom>
          <a:noFill/>
          <a:ln w="11113">
            <a:solidFill>
              <a:srgbClr val="FDE21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9937" name="Line 1153"/>
          <p:cNvSpPr>
            <a:spLocks noChangeShapeType="1"/>
          </p:cNvSpPr>
          <p:nvPr/>
        </p:nvSpPr>
        <p:spPr bwMode="auto">
          <a:xfrm>
            <a:off x="6565900" y="3614738"/>
            <a:ext cx="63500" cy="1587"/>
          </a:xfrm>
          <a:prstGeom prst="line">
            <a:avLst/>
          </a:prstGeom>
          <a:noFill/>
          <a:ln w="11113">
            <a:solidFill>
              <a:srgbClr val="FDE21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9938" name="Line 1154"/>
          <p:cNvSpPr>
            <a:spLocks noChangeShapeType="1"/>
          </p:cNvSpPr>
          <p:nvPr/>
        </p:nvSpPr>
        <p:spPr bwMode="auto">
          <a:xfrm>
            <a:off x="6565900" y="3175000"/>
            <a:ext cx="63500" cy="1588"/>
          </a:xfrm>
          <a:prstGeom prst="line">
            <a:avLst/>
          </a:prstGeom>
          <a:noFill/>
          <a:ln w="11113">
            <a:solidFill>
              <a:srgbClr val="FDE21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9939" name="Line 1155"/>
          <p:cNvSpPr>
            <a:spLocks noChangeShapeType="1"/>
          </p:cNvSpPr>
          <p:nvPr/>
        </p:nvSpPr>
        <p:spPr bwMode="auto">
          <a:xfrm>
            <a:off x="6565900" y="2735263"/>
            <a:ext cx="63500" cy="1587"/>
          </a:xfrm>
          <a:prstGeom prst="line">
            <a:avLst/>
          </a:prstGeom>
          <a:noFill/>
          <a:ln w="11113">
            <a:solidFill>
              <a:srgbClr val="FDE21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9940" name="Line 1156"/>
          <p:cNvSpPr>
            <a:spLocks noChangeShapeType="1"/>
          </p:cNvSpPr>
          <p:nvPr/>
        </p:nvSpPr>
        <p:spPr bwMode="auto">
          <a:xfrm>
            <a:off x="6565900" y="2293938"/>
            <a:ext cx="63500" cy="1587"/>
          </a:xfrm>
          <a:prstGeom prst="line">
            <a:avLst/>
          </a:prstGeom>
          <a:noFill/>
          <a:ln w="11113">
            <a:solidFill>
              <a:srgbClr val="FDE21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9941" name="Rectangle 1157"/>
          <p:cNvSpPr>
            <a:spLocks noChangeArrowheads="1"/>
          </p:cNvSpPr>
          <p:nvPr/>
        </p:nvSpPr>
        <p:spPr bwMode="auto">
          <a:xfrm>
            <a:off x="6681788" y="5637213"/>
            <a:ext cx="17953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sz="2200" b="1">
                <a:solidFill>
                  <a:schemeClr val="accent1"/>
                </a:solidFill>
                <a:latin typeface="Tahoma" pitchFamily="34" charset="0"/>
              </a:rPr>
              <a:t>0</a:t>
            </a:r>
            <a:endParaRPr lang="en-US" sz="2400">
              <a:solidFill>
                <a:schemeClr val="accent1"/>
              </a:solidFill>
              <a:latin typeface="Tahoma" pitchFamily="34" charset="0"/>
            </a:endParaRPr>
          </a:p>
        </p:txBody>
      </p:sp>
      <p:sp>
        <p:nvSpPr>
          <p:cNvPr id="119942" name="Rectangle 1158"/>
          <p:cNvSpPr>
            <a:spLocks noChangeArrowheads="1"/>
          </p:cNvSpPr>
          <p:nvPr/>
        </p:nvSpPr>
        <p:spPr bwMode="auto">
          <a:xfrm>
            <a:off x="6681788" y="5197475"/>
            <a:ext cx="35907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sz="2200" b="1">
                <a:solidFill>
                  <a:schemeClr val="accent1"/>
                </a:solidFill>
                <a:latin typeface="Tahoma" pitchFamily="34" charset="0"/>
              </a:rPr>
              <a:t>10</a:t>
            </a:r>
            <a:endParaRPr lang="en-US" sz="2400">
              <a:solidFill>
                <a:schemeClr val="accent1"/>
              </a:solidFill>
              <a:latin typeface="Tahoma" pitchFamily="34" charset="0"/>
            </a:endParaRPr>
          </a:p>
        </p:txBody>
      </p:sp>
      <p:sp>
        <p:nvSpPr>
          <p:cNvPr id="119943" name="Rectangle 1159"/>
          <p:cNvSpPr>
            <a:spLocks noChangeArrowheads="1"/>
          </p:cNvSpPr>
          <p:nvPr/>
        </p:nvSpPr>
        <p:spPr bwMode="auto">
          <a:xfrm>
            <a:off x="6681788" y="4757738"/>
            <a:ext cx="35907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sz="2200" b="1">
                <a:solidFill>
                  <a:schemeClr val="accent1"/>
                </a:solidFill>
                <a:latin typeface="Tahoma" pitchFamily="34" charset="0"/>
              </a:rPr>
              <a:t>20</a:t>
            </a:r>
            <a:endParaRPr lang="en-US" sz="2400">
              <a:solidFill>
                <a:schemeClr val="accent1"/>
              </a:solidFill>
              <a:latin typeface="Tahoma" pitchFamily="34" charset="0"/>
            </a:endParaRPr>
          </a:p>
        </p:txBody>
      </p:sp>
      <p:sp>
        <p:nvSpPr>
          <p:cNvPr id="119944" name="Rectangle 1160"/>
          <p:cNvSpPr>
            <a:spLocks noChangeArrowheads="1"/>
          </p:cNvSpPr>
          <p:nvPr/>
        </p:nvSpPr>
        <p:spPr bwMode="auto">
          <a:xfrm>
            <a:off x="6681788" y="4316413"/>
            <a:ext cx="35907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sz="2200" b="1">
                <a:solidFill>
                  <a:schemeClr val="accent1"/>
                </a:solidFill>
                <a:latin typeface="Tahoma" pitchFamily="34" charset="0"/>
              </a:rPr>
              <a:t>30</a:t>
            </a:r>
            <a:endParaRPr lang="en-US" sz="2400">
              <a:solidFill>
                <a:schemeClr val="accent1"/>
              </a:solidFill>
              <a:latin typeface="Tahoma" pitchFamily="34" charset="0"/>
            </a:endParaRPr>
          </a:p>
        </p:txBody>
      </p:sp>
      <p:sp>
        <p:nvSpPr>
          <p:cNvPr id="119945" name="Rectangle 1161"/>
          <p:cNvSpPr>
            <a:spLocks noChangeArrowheads="1"/>
          </p:cNvSpPr>
          <p:nvPr/>
        </p:nvSpPr>
        <p:spPr bwMode="auto">
          <a:xfrm>
            <a:off x="6681788" y="3876675"/>
            <a:ext cx="35907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sz="2200" b="1">
                <a:solidFill>
                  <a:schemeClr val="accent1"/>
                </a:solidFill>
                <a:latin typeface="Tahoma" pitchFamily="34" charset="0"/>
              </a:rPr>
              <a:t>40</a:t>
            </a:r>
            <a:endParaRPr lang="en-US" sz="2400">
              <a:solidFill>
                <a:schemeClr val="accent1"/>
              </a:solidFill>
              <a:latin typeface="Tahoma" pitchFamily="34" charset="0"/>
            </a:endParaRPr>
          </a:p>
        </p:txBody>
      </p:sp>
      <p:sp>
        <p:nvSpPr>
          <p:cNvPr id="119946" name="Rectangle 1162"/>
          <p:cNvSpPr>
            <a:spLocks noChangeArrowheads="1"/>
          </p:cNvSpPr>
          <p:nvPr/>
        </p:nvSpPr>
        <p:spPr bwMode="auto">
          <a:xfrm>
            <a:off x="6681788" y="3436938"/>
            <a:ext cx="35907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sz="2200" b="1">
                <a:solidFill>
                  <a:schemeClr val="accent1"/>
                </a:solidFill>
                <a:latin typeface="Tahoma" pitchFamily="34" charset="0"/>
              </a:rPr>
              <a:t>50</a:t>
            </a:r>
            <a:endParaRPr lang="en-US" sz="2400">
              <a:solidFill>
                <a:schemeClr val="accent1"/>
              </a:solidFill>
              <a:latin typeface="Tahoma" pitchFamily="34" charset="0"/>
            </a:endParaRPr>
          </a:p>
        </p:txBody>
      </p:sp>
      <p:sp>
        <p:nvSpPr>
          <p:cNvPr id="119947" name="Rectangle 1163"/>
          <p:cNvSpPr>
            <a:spLocks noChangeArrowheads="1"/>
          </p:cNvSpPr>
          <p:nvPr/>
        </p:nvSpPr>
        <p:spPr bwMode="auto">
          <a:xfrm>
            <a:off x="6681788" y="2997200"/>
            <a:ext cx="35907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sz="2200" b="1">
                <a:solidFill>
                  <a:schemeClr val="accent1"/>
                </a:solidFill>
                <a:latin typeface="Tahoma" pitchFamily="34" charset="0"/>
              </a:rPr>
              <a:t>60</a:t>
            </a:r>
            <a:endParaRPr lang="en-US" sz="2400">
              <a:solidFill>
                <a:schemeClr val="accent1"/>
              </a:solidFill>
              <a:latin typeface="Tahoma" pitchFamily="34" charset="0"/>
            </a:endParaRPr>
          </a:p>
        </p:txBody>
      </p:sp>
      <p:sp>
        <p:nvSpPr>
          <p:cNvPr id="119948" name="Rectangle 1164"/>
          <p:cNvSpPr>
            <a:spLocks noChangeArrowheads="1"/>
          </p:cNvSpPr>
          <p:nvPr/>
        </p:nvSpPr>
        <p:spPr bwMode="auto">
          <a:xfrm>
            <a:off x="6681788" y="2555875"/>
            <a:ext cx="35907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sz="2200" b="1">
                <a:solidFill>
                  <a:schemeClr val="accent1"/>
                </a:solidFill>
                <a:latin typeface="Tahoma" pitchFamily="34" charset="0"/>
              </a:rPr>
              <a:t>70</a:t>
            </a:r>
            <a:endParaRPr lang="en-US" sz="2400">
              <a:solidFill>
                <a:schemeClr val="accent1"/>
              </a:solidFill>
              <a:latin typeface="Tahoma" pitchFamily="34" charset="0"/>
            </a:endParaRPr>
          </a:p>
        </p:txBody>
      </p:sp>
      <p:sp>
        <p:nvSpPr>
          <p:cNvPr id="119949" name="Rectangle 1165"/>
          <p:cNvSpPr>
            <a:spLocks noChangeArrowheads="1"/>
          </p:cNvSpPr>
          <p:nvPr/>
        </p:nvSpPr>
        <p:spPr bwMode="auto">
          <a:xfrm>
            <a:off x="6681788" y="2116138"/>
            <a:ext cx="35907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sz="2200" b="1" dirty="0">
                <a:solidFill>
                  <a:schemeClr val="accent1"/>
                </a:solidFill>
                <a:latin typeface="Tahoma" pitchFamily="34" charset="0"/>
              </a:rPr>
              <a:t>80</a:t>
            </a:r>
            <a:endParaRPr lang="en-US" sz="2400" dirty="0">
              <a:solidFill>
                <a:schemeClr val="accent1"/>
              </a:solidFill>
              <a:latin typeface="Tahoma" pitchFamily="34" charset="0"/>
            </a:endParaRPr>
          </a:p>
        </p:txBody>
      </p:sp>
      <p:sp>
        <p:nvSpPr>
          <p:cNvPr id="119950" name="Line 1166"/>
          <p:cNvSpPr>
            <a:spLocks noChangeShapeType="1"/>
          </p:cNvSpPr>
          <p:nvPr/>
        </p:nvSpPr>
        <p:spPr bwMode="auto">
          <a:xfrm flipH="1">
            <a:off x="885825" y="5815013"/>
            <a:ext cx="5680075" cy="1587"/>
          </a:xfrm>
          <a:prstGeom prst="line">
            <a:avLst/>
          </a:prstGeom>
          <a:noFill/>
          <a:ln w="11113">
            <a:solidFill>
              <a:srgbClr val="FDE21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9951" name="Line 1167"/>
          <p:cNvSpPr>
            <a:spLocks noChangeShapeType="1"/>
          </p:cNvSpPr>
          <p:nvPr/>
        </p:nvSpPr>
        <p:spPr bwMode="auto">
          <a:xfrm>
            <a:off x="885825" y="5815013"/>
            <a:ext cx="1588" cy="63500"/>
          </a:xfrm>
          <a:prstGeom prst="line">
            <a:avLst/>
          </a:prstGeom>
          <a:noFill/>
          <a:ln w="11113">
            <a:solidFill>
              <a:srgbClr val="FDE21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9952" name="Line 1168"/>
          <p:cNvSpPr>
            <a:spLocks noChangeShapeType="1"/>
          </p:cNvSpPr>
          <p:nvPr/>
        </p:nvSpPr>
        <p:spPr bwMode="auto">
          <a:xfrm>
            <a:off x="2311400" y="5815013"/>
            <a:ext cx="1588" cy="63500"/>
          </a:xfrm>
          <a:prstGeom prst="line">
            <a:avLst/>
          </a:prstGeom>
          <a:noFill/>
          <a:ln w="11113">
            <a:solidFill>
              <a:srgbClr val="FDE21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9953" name="Line 1169"/>
          <p:cNvSpPr>
            <a:spLocks noChangeShapeType="1"/>
          </p:cNvSpPr>
          <p:nvPr/>
        </p:nvSpPr>
        <p:spPr bwMode="auto">
          <a:xfrm>
            <a:off x="3725863" y="5815013"/>
            <a:ext cx="1587" cy="63500"/>
          </a:xfrm>
          <a:prstGeom prst="line">
            <a:avLst/>
          </a:prstGeom>
          <a:noFill/>
          <a:ln w="11113">
            <a:solidFill>
              <a:srgbClr val="FDE21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9954" name="Line 1170"/>
          <p:cNvSpPr>
            <a:spLocks noChangeShapeType="1"/>
          </p:cNvSpPr>
          <p:nvPr/>
        </p:nvSpPr>
        <p:spPr bwMode="auto">
          <a:xfrm>
            <a:off x="5151438" y="5815013"/>
            <a:ext cx="1587" cy="63500"/>
          </a:xfrm>
          <a:prstGeom prst="line">
            <a:avLst/>
          </a:prstGeom>
          <a:noFill/>
          <a:ln w="11113">
            <a:solidFill>
              <a:srgbClr val="FDE21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9955" name="Line 1171"/>
          <p:cNvSpPr>
            <a:spLocks noChangeShapeType="1"/>
          </p:cNvSpPr>
          <p:nvPr/>
        </p:nvSpPr>
        <p:spPr bwMode="auto">
          <a:xfrm>
            <a:off x="6565900" y="5815013"/>
            <a:ext cx="1588" cy="63500"/>
          </a:xfrm>
          <a:prstGeom prst="line">
            <a:avLst/>
          </a:prstGeom>
          <a:noFill/>
          <a:ln w="11113">
            <a:solidFill>
              <a:srgbClr val="FDE21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9956" name="Rectangle 1172"/>
          <p:cNvSpPr>
            <a:spLocks noChangeArrowheads="1"/>
          </p:cNvSpPr>
          <p:nvPr/>
        </p:nvSpPr>
        <p:spPr bwMode="auto">
          <a:xfrm>
            <a:off x="1243013" y="5930900"/>
            <a:ext cx="88646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sz="2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North</a:t>
            </a:r>
          </a:p>
        </p:txBody>
      </p:sp>
      <p:sp>
        <p:nvSpPr>
          <p:cNvPr id="119957" name="Rectangle 1173"/>
          <p:cNvSpPr>
            <a:spLocks noChangeArrowheads="1"/>
          </p:cNvSpPr>
          <p:nvPr/>
        </p:nvSpPr>
        <p:spPr bwMode="auto">
          <a:xfrm>
            <a:off x="1095375" y="6245225"/>
            <a:ext cx="125835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sz="2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America</a:t>
            </a:r>
            <a:endParaRPr lang="en-US" sz="2400" dirty="0">
              <a:solidFill>
                <a:schemeClr val="accent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ahoma" pitchFamily="34" charset="0"/>
            </a:endParaRPr>
          </a:p>
        </p:txBody>
      </p:sp>
      <p:sp>
        <p:nvSpPr>
          <p:cNvPr id="119958" name="Rectangle 1174"/>
          <p:cNvSpPr>
            <a:spLocks noChangeArrowheads="1"/>
          </p:cNvSpPr>
          <p:nvPr/>
        </p:nvSpPr>
        <p:spPr bwMode="auto">
          <a:xfrm>
            <a:off x="2362200" y="5943600"/>
            <a:ext cx="1266372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sz="2800" b="1" dirty="0">
                <a:solidFill>
                  <a:schemeClr val="accent1"/>
                </a:solidFill>
                <a:latin typeface="Tahoma" pitchFamily="34" charset="0"/>
              </a:rPr>
              <a:t>Europe</a:t>
            </a:r>
            <a:endParaRPr lang="en-US" sz="2800" dirty="0">
              <a:solidFill>
                <a:schemeClr val="accent1"/>
              </a:solidFill>
              <a:latin typeface="Tahoma" pitchFamily="34" charset="0"/>
            </a:endParaRPr>
          </a:p>
        </p:txBody>
      </p:sp>
      <p:sp>
        <p:nvSpPr>
          <p:cNvPr id="119959" name="Rectangle 1175"/>
          <p:cNvSpPr>
            <a:spLocks noChangeArrowheads="1"/>
          </p:cNvSpPr>
          <p:nvPr/>
        </p:nvSpPr>
        <p:spPr bwMode="auto">
          <a:xfrm>
            <a:off x="3810000" y="5943600"/>
            <a:ext cx="1611018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sz="2800" b="1" dirty="0">
                <a:solidFill>
                  <a:schemeClr val="accent1"/>
                </a:solidFill>
                <a:latin typeface="Tahoma" pitchFamily="34" charset="0"/>
              </a:rPr>
              <a:t>Australia</a:t>
            </a:r>
            <a:endParaRPr lang="en-US" sz="2800" dirty="0">
              <a:solidFill>
                <a:schemeClr val="accent1"/>
              </a:solidFill>
              <a:latin typeface="Tahoma" pitchFamily="34" charset="0"/>
            </a:endParaRPr>
          </a:p>
        </p:txBody>
      </p:sp>
      <p:sp>
        <p:nvSpPr>
          <p:cNvPr id="119960" name="Rectangle 1176"/>
          <p:cNvSpPr>
            <a:spLocks noChangeArrowheads="1"/>
          </p:cNvSpPr>
          <p:nvPr/>
        </p:nvSpPr>
        <p:spPr bwMode="auto">
          <a:xfrm>
            <a:off x="7246938" y="2314575"/>
            <a:ext cx="1751012" cy="2128838"/>
          </a:xfrm>
          <a:prstGeom prst="rect">
            <a:avLst/>
          </a:prstGeom>
          <a:noFill/>
          <a:ln w="11113">
            <a:solidFill>
              <a:schemeClr val="tx2"/>
            </a:solidFill>
            <a:miter lim="800000"/>
            <a:headEnd/>
            <a:tailEnd/>
          </a:ln>
        </p:spPr>
        <p:txBody>
          <a:bodyPr/>
          <a:lstStyle/>
          <a:p>
            <a:endParaRPr lang="en-US">
              <a:solidFill>
                <a:schemeClr val="accent1"/>
              </a:solidFill>
            </a:endParaRPr>
          </a:p>
        </p:txBody>
      </p:sp>
      <p:grpSp>
        <p:nvGrpSpPr>
          <p:cNvPr id="29" name="Group 1177"/>
          <p:cNvGrpSpPr>
            <a:grpSpLocks/>
          </p:cNvGrpSpPr>
          <p:nvPr/>
        </p:nvGrpSpPr>
        <p:grpSpPr bwMode="auto">
          <a:xfrm>
            <a:off x="7467600" y="2598738"/>
            <a:ext cx="177800" cy="177800"/>
            <a:chOff x="4704" y="1637"/>
            <a:chExt cx="112" cy="112"/>
          </a:xfrm>
        </p:grpSpPr>
        <p:sp>
          <p:nvSpPr>
            <p:cNvPr id="119962" name="Rectangle 1178"/>
            <p:cNvSpPr>
              <a:spLocks noChangeArrowheads="1"/>
            </p:cNvSpPr>
            <p:nvPr/>
          </p:nvSpPr>
          <p:spPr bwMode="auto">
            <a:xfrm>
              <a:off x="4704" y="1637"/>
              <a:ext cx="6" cy="112"/>
            </a:xfrm>
            <a:prstGeom prst="rect">
              <a:avLst/>
            </a:prstGeom>
            <a:solidFill>
              <a:srgbClr val="98CB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963" name="Rectangle 1179"/>
            <p:cNvSpPr>
              <a:spLocks noChangeArrowheads="1"/>
            </p:cNvSpPr>
            <p:nvPr/>
          </p:nvSpPr>
          <p:spPr bwMode="auto">
            <a:xfrm>
              <a:off x="4710" y="1637"/>
              <a:ext cx="7" cy="112"/>
            </a:xfrm>
            <a:prstGeom prst="rect">
              <a:avLst/>
            </a:prstGeom>
            <a:solidFill>
              <a:srgbClr val="98CB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964" name="Rectangle 1180"/>
            <p:cNvSpPr>
              <a:spLocks noChangeArrowheads="1"/>
            </p:cNvSpPr>
            <p:nvPr/>
          </p:nvSpPr>
          <p:spPr bwMode="auto">
            <a:xfrm>
              <a:off x="4717" y="1637"/>
              <a:ext cx="7" cy="112"/>
            </a:xfrm>
            <a:prstGeom prst="rect">
              <a:avLst/>
            </a:prstGeom>
            <a:solidFill>
              <a:srgbClr val="97CA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965" name="Rectangle 1181"/>
            <p:cNvSpPr>
              <a:spLocks noChangeArrowheads="1"/>
            </p:cNvSpPr>
            <p:nvPr/>
          </p:nvSpPr>
          <p:spPr bwMode="auto">
            <a:xfrm>
              <a:off x="4724" y="1637"/>
              <a:ext cx="6" cy="112"/>
            </a:xfrm>
            <a:prstGeom prst="rect">
              <a:avLst/>
            </a:prstGeom>
            <a:solidFill>
              <a:srgbClr val="97C9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966" name="Rectangle 1182"/>
            <p:cNvSpPr>
              <a:spLocks noChangeArrowheads="1"/>
            </p:cNvSpPr>
            <p:nvPr/>
          </p:nvSpPr>
          <p:spPr bwMode="auto">
            <a:xfrm>
              <a:off x="4730" y="1637"/>
              <a:ext cx="7" cy="112"/>
            </a:xfrm>
            <a:prstGeom prst="rect">
              <a:avLst/>
            </a:prstGeom>
            <a:solidFill>
              <a:srgbClr val="96C8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967" name="Rectangle 1183"/>
            <p:cNvSpPr>
              <a:spLocks noChangeArrowheads="1"/>
            </p:cNvSpPr>
            <p:nvPr/>
          </p:nvSpPr>
          <p:spPr bwMode="auto">
            <a:xfrm>
              <a:off x="4737" y="1637"/>
              <a:ext cx="6" cy="112"/>
            </a:xfrm>
            <a:prstGeom prst="rect">
              <a:avLst/>
            </a:prstGeom>
            <a:solidFill>
              <a:srgbClr val="94C6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968" name="Rectangle 1184"/>
            <p:cNvSpPr>
              <a:spLocks noChangeArrowheads="1"/>
            </p:cNvSpPr>
            <p:nvPr/>
          </p:nvSpPr>
          <p:spPr bwMode="auto">
            <a:xfrm>
              <a:off x="4743" y="1637"/>
              <a:ext cx="7" cy="112"/>
            </a:xfrm>
            <a:prstGeom prst="rect">
              <a:avLst/>
            </a:prstGeom>
            <a:solidFill>
              <a:srgbClr val="93C4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969" name="Rectangle 1185"/>
            <p:cNvSpPr>
              <a:spLocks noChangeArrowheads="1"/>
            </p:cNvSpPr>
            <p:nvPr/>
          </p:nvSpPr>
          <p:spPr bwMode="auto">
            <a:xfrm>
              <a:off x="4750" y="1637"/>
              <a:ext cx="7" cy="112"/>
            </a:xfrm>
            <a:prstGeom prst="rect">
              <a:avLst/>
            </a:prstGeom>
            <a:solidFill>
              <a:srgbClr val="91C2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970" name="Rectangle 1186"/>
            <p:cNvSpPr>
              <a:spLocks noChangeArrowheads="1"/>
            </p:cNvSpPr>
            <p:nvPr/>
          </p:nvSpPr>
          <p:spPr bwMode="auto">
            <a:xfrm>
              <a:off x="4757" y="1637"/>
              <a:ext cx="6" cy="112"/>
            </a:xfrm>
            <a:prstGeom prst="rect">
              <a:avLst/>
            </a:prstGeom>
            <a:solidFill>
              <a:srgbClr val="8FBF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971" name="Rectangle 1187"/>
            <p:cNvSpPr>
              <a:spLocks noChangeArrowheads="1"/>
            </p:cNvSpPr>
            <p:nvPr/>
          </p:nvSpPr>
          <p:spPr bwMode="auto">
            <a:xfrm>
              <a:off x="4763" y="1637"/>
              <a:ext cx="7" cy="112"/>
            </a:xfrm>
            <a:prstGeom prst="rect">
              <a:avLst/>
            </a:prstGeom>
            <a:solidFill>
              <a:srgbClr val="8DBD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972" name="Rectangle 1188"/>
            <p:cNvSpPr>
              <a:spLocks noChangeArrowheads="1"/>
            </p:cNvSpPr>
            <p:nvPr/>
          </p:nvSpPr>
          <p:spPr bwMode="auto">
            <a:xfrm>
              <a:off x="4770" y="1637"/>
              <a:ext cx="6" cy="112"/>
            </a:xfrm>
            <a:prstGeom prst="rect">
              <a:avLst/>
            </a:prstGeom>
            <a:solidFill>
              <a:srgbClr val="8CBB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973" name="Rectangle 1189"/>
            <p:cNvSpPr>
              <a:spLocks noChangeArrowheads="1"/>
            </p:cNvSpPr>
            <p:nvPr/>
          </p:nvSpPr>
          <p:spPr bwMode="auto">
            <a:xfrm>
              <a:off x="4776" y="1637"/>
              <a:ext cx="7" cy="112"/>
            </a:xfrm>
            <a:prstGeom prst="rect">
              <a:avLst/>
            </a:prstGeom>
            <a:solidFill>
              <a:srgbClr val="8AB8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974" name="Rectangle 1190"/>
            <p:cNvSpPr>
              <a:spLocks noChangeArrowheads="1"/>
            </p:cNvSpPr>
            <p:nvPr/>
          </p:nvSpPr>
          <p:spPr bwMode="auto">
            <a:xfrm>
              <a:off x="4783" y="1637"/>
              <a:ext cx="7" cy="112"/>
            </a:xfrm>
            <a:prstGeom prst="rect">
              <a:avLst/>
            </a:prstGeom>
            <a:solidFill>
              <a:srgbClr val="89B7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975" name="Rectangle 1191"/>
            <p:cNvSpPr>
              <a:spLocks noChangeArrowheads="1"/>
            </p:cNvSpPr>
            <p:nvPr/>
          </p:nvSpPr>
          <p:spPr bwMode="auto">
            <a:xfrm>
              <a:off x="4790" y="1637"/>
              <a:ext cx="6" cy="112"/>
            </a:xfrm>
            <a:prstGeom prst="rect">
              <a:avLst/>
            </a:prstGeom>
            <a:solidFill>
              <a:srgbClr val="88B5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976" name="Rectangle 1192"/>
            <p:cNvSpPr>
              <a:spLocks noChangeArrowheads="1"/>
            </p:cNvSpPr>
            <p:nvPr/>
          </p:nvSpPr>
          <p:spPr bwMode="auto">
            <a:xfrm>
              <a:off x="4796" y="1637"/>
              <a:ext cx="7" cy="112"/>
            </a:xfrm>
            <a:prstGeom prst="rect">
              <a:avLst/>
            </a:prstGeom>
            <a:solidFill>
              <a:srgbClr val="87B4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977" name="Rectangle 1193"/>
            <p:cNvSpPr>
              <a:spLocks noChangeArrowheads="1"/>
            </p:cNvSpPr>
            <p:nvPr/>
          </p:nvSpPr>
          <p:spPr bwMode="auto">
            <a:xfrm>
              <a:off x="4803" y="1637"/>
              <a:ext cx="6" cy="112"/>
            </a:xfrm>
            <a:prstGeom prst="rect">
              <a:avLst/>
            </a:prstGeom>
            <a:solidFill>
              <a:srgbClr val="86B3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978" name="Rectangle 1194"/>
            <p:cNvSpPr>
              <a:spLocks noChangeArrowheads="1"/>
            </p:cNvSpPr>
            <p:nvPr/>
          </p:nvSpPr>
          <p:spPr bwMode="auto">
            <a:xfrm>
              <a:off x="4809" y="1637"/>
              <a:ext cx="7" cy="112"/>
            </a:xfrm>
            <a:prstGeom prst="rect">
              <a:avLst/>
            </a:prstGeom>
            <a:solidFill>
              <a:srgbClr val="86B3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9979" name="Rectangle 1195"/>
          <p:cNvSpPr>
            <a:spLocks noChangeArrowheads="1"/>
          </p:cNvSpPr>
          <p:nvPr/>
        </p:nvSpPr>
        <p:spPr bwMode="auto">
          <a:xfrm>
            <a:off x="7467600" y="2598738"/>
            <a:ext cx="177800" cy="177800"/>
          </a:xfrm>
          <a:prstGeom prst="rect">
            <a:avLst/>
          </a:prstGeom>
          <a:noFill/>
          <a:ln w="11113">
            <a:solidFill>
              <a:srgbClr val="99CC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9980" name="Rectangle 1196"/>
          <p:cNvSpPr>
            <a:spLocks noChangeArrowheads="1"/>
          </p:cNvSpPr>
          <p:nvPr/>
        </p:nvSpPr>
        <p:spPr bwMode="auto">
          <a:xfrm>
            <a:off x="7729538" y="2505075"/>
            <a:ext cx="104836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sz="2200" b="1" i="1" dirty="0">
                <a:solidFill>
                  <a:schemeClr val="accent1"/>
                </a:solidFill>
                <a:latin typeface="Tahoma" pitchFamily="34" charset="0"/>
              </a:rPr>
              <a:t>Mode A</a:t>
            </a:r>
            <a:endParaRPr lang="en-US" sz="2400" dirty="0">
              <a:solidFill>
                <a:schemeClr val="accent1"/>
              </a:solidFill>
              <a:latin typeface="Tahoma" pitchFamily="34" charset="0"/>
            </a:endParaRPr>
          </a:p>
        </p:txBody>
      </p:sp>
      <p:grpSp>
        <p:nvGrpSpPr>
          <p:cNvPr id="30" name="Group 1197"/>
          <p:cNvGrpSpPr>
            <a:grpSpLocks/>
          </p:cNvGrpSpPr>
          <p:nvPr/>
        </p:nvGrpSpPr>
        <p:grpSpPr bwMode="auto">
          <a:xfrm>
            <a:off x="7467600" y="3300413"/>
            <a:ext cx="177800" cy="177800"/>
            <a:chOff x="4704" y="2079"/>
            <a:chExt cx="112" cy="112"/>
          </a:xfrm>
        </p:grpSpPr>
        <p:sp>
          <p:nvSpPr>
            <p:cNvPr id="119982" name="Rectangle 1198"/>
            <p:cNvSpPr>
              <a:spLocks noChangeArrowheads="1"/>
            </p:cNvSpPr>
            <p:nvPr/>
          </p:nvSpPr>
          <p:spPr bwMode="auto">
            <a:xfrm>
              <a:off x="4704" y="2079"/>
              <a:ext cx="112" cy="7"/>
            </a:xfrm>
            <a:prstGeom prst="rect">
              <a:avLst/>
            </a:prstGeom>
            <a:solidFill>
              <a:srgbClr val="FFCF0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983" name="Rectangle 1199"/>
            <p:cNvSpPr>
              <a:spLocks noChangeArrowheads="1"/>
            </p:cNvSpPr>
            <p:nvPr/>
          </p:nvSpPr>
          <p:spPr bwMode="auto">
            <a:xfrm>
              <a:off x="4704" y="2086"/>
              <a:ext cx="112" cy="6"/>
            </a:xfrm>
            <a:prstGeom prst="rect">
              <a:avLst/>
            </a:prstGeom>
            <a:solidFill>
              <a:srgbClr val="FFCF0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984" name="Rectangle 1200"/>
            <p:cNvSpPr>
              <a:spLocks noChangeArrowheads="1"/>
            </p:cNvSpPr>
            <p:nvPr/>
          </p:nvSpPr>
          <p:spPr bwMode="auto">
            <a:xfrm>
              <a:off x="4704" y="2092"/>
              <a:ext cx="112" cy="7"/>
            </a:xfrm>
            <a:prstGeom prst="rect">
              <a:avLst/>
            </a:prstGeom>
            <a:solidFill>
              <a:srgbClr val="FFCF0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985" name="Rectangle 1201"/>
            <p:cNvSpPr>
              <a:spLocks noChangeArrowheads="1"/>
            </p:cNvSpPr>
            <p:nvPr/>
          </p:nvSpPr>
          <p:spPr bwMode="auto">
            <a:xfrm>
              <a:off x="4704" y="2099"/>
              <a:ext cx="112" cy="6"/>
            </a:xfrm>
            <a:prstGeom prst="rect">
              <a:avLst/>
            </a:prstGeom>
            <a:solidFill>
              <a:srgbClr val="FFD01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986" name="Rectangle 1202"/>
            <p:cNvSpPr>
              <a:spLocks noChangeArrowheads="1"/>
            </p:cNvSpPr>
            <p:nvPr/>
          </p:nvSpPr>
          <p:spPr bwMode="auto">
            <a:xfrm>
              <a:off x="4704" y="2105"/>
              <a:ext cx="112" cy="7"/>
            </a:xfrm>
            <a:prstGeom prst="rect">
              <a:avLst/>
            </a:prstGeom>
            <a:solidFill>
              <a:srgbClr val="FFD01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987" name="Rectangle 1203"/>
            <p:cNvSpPr>
              <a:spLocks noChangeArrowheads="1"/>
            </p:cNvSpPr>
            <p:nvPr/>
          </p:nvSpPr>
          <p:spPr bwMode="auto">
            <a:xfrm>
              <a:off x="4704" y="2112"/>
              <a:ext cx="112" cy="7"/>
            </a:xfrm>
            <a:prstGeom prst="rect">
              <a:avLst/>
            </a:prstGeom>
            <a:solidFill>
              <a:srgbClr val="FFD11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988" name="Rectangle 1204"/>
            <p:cNvSpPr>
              <a:spLocks noChangeArrowheads="1"/>
            </p:cNvSpPr>
            <p:nvPr/>
          </p:nvSpPr>
          <p:spPr bwMode="auto">
            <a:xfrm>
              <a:off x="4704" y="2119"/>
              <a:ext cx="112" cy="6"/>
            </a:xfrm>
            <a:prstGeom prst="rect">
              <a:avLst/>
            </a:prstGeom>
            <a:solidFill>
              <a:srgbClr val="FFD22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989" name="Rectangle 1205"/>
            <p:cNvSpPr>
              <a:spLocks noChangeArrowheads="1"/>
            </p:cNvSpPr>
            <p:nvPr/>
          </p:nvSpPr>
          <p:spPr bwMode="auto">
            <a:xfrm>
              <a:off x="4704" y="2125"/>
              <a:ext cx="112" cy="7"/>
            </a:xfrm>
            <a:prstGeom prst="rect">
              <a:avLst/>
            </a:prstGeom>
            <a:solidFill>
              <a:srgbClr val="FFD32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990" name="Rectangle 1206"/>
            <p:cNvSpPr>
              <a:spLocks noChangeArrowheads="1"/>
            </p:cNvSpPr>
            <p:nvPr/>
          </p:nvSpPr>
          <p:spPr bwMode="auto">
            <a:xfrm>
              <a:off x="4704" y="2132"/>
              <a:ext cx="112" cy="6"/>
            </a:xfrm>
            <a:prstGeom prst="rect">
              <a:avLst/>
            </a:prstGeom>
            <a:solidFill>
              <a:srgbClr val="FFD52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991" name="Rectangle 1207"/>
            <p:cNvSpPr>
              <a:spLocks noChangeArrowheads="1"/>
            </p:cNvSpPr>
            <p:nvPr/>
          </p:nvSpPr>
          <p:spPr bwMode="auto">
            <a:xfrm>
              <a:off x="4704" y="2138"/>
              <a:ext cx="112" cy="7"/>
            </a:xfrm>
            <a:prstGeom prst="rect">
              <a:avLst/>
            </a:prstGeom>
            <a:solidFill>
              <a:srgbClr val="FFD63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992" name="Rectangle 1208"/>
            <p:cNvSpPr>
              <a:spLocks noChangeArrowheads="1"/>
            </p:cNvSpPr>
            <p:nvPr/>
          </p:nvSpPr>
          <p:spPr bwMode="auto">
            <a:xfrm>
              <a:off x="4704" y="2145"/>
              <a:ext cx="112" cy="7"/>
            </a:xfrm>
            <a:prstGeom prst="rect">
              <a:avLst/>
            </a:prstGeom>
            <a:solidFill>
              <a:srgbClr val="FFD73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993" name="Rectangle 1209"/>
            <p:cNvSpPr>
              <a:spLocks noChangeArrowheads="1"/>
            </p:cNvSpPr>
            <p:nvPr/>
          </p:nvSpPr>
          <p:spPr bwMode="auto">
            <a:xfrm>
              <a:off x="4704" y="2152"/>
              <a:ext cx="112" cy="6"/>
            </a:xfrm>
            <a:prstGeom prst="rect">
              <a:avLst/>
            </a:prstGeom>
            <a:solidFill>
              <a:srgbClr val="FFD83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994" name="Rectangle 1210"/>
            <p:cNvSpPr>
              <a:spLocks noChangeArrowheads="1"/>
            </p:cNvSpPr>
            <p:nvPr/>
          </p:nvSpPr>
          <p:spPr bwMode="auto">
            <a:xfrm>
              <a:off x="4704" y="2158"/>
              <a:ext cx="112" cy="7"/>
            </a:xfrm>
            <a:prstGeom prst="rect">
              <a:avLst/>
            </a:prstGeom>
            <a:solidFill>
              <a:srgbClr val="FFD93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995" name="Rectangle 1211"/>
            <p:cNvSpPr>
              <a:spLocks noChangeArrowheads="1"/>
            </p:cNvSpPr>
            <p:nvPr/>
          </p:nvSpPr>
          <p:spPr bwMode="auto">
            <a:xfrm>
              <a:off x="4704" y="2165"/>
              <a:ext cx="112" cy="6"/>
            </a:xfrm>
            <a:prstGeom prst="rect">
              <a:avLst/>
            </a:prstGeom>
            <a:solidFill>
              <a:srgbClr val="FFD93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996" name="Rectangle 1212"/>
            <p:cNvSpPr>
              <a:spLocks noChangeArrowheads="1"/>
            </p:cNvSpPr>
            <p:nvPr/>
          </p:nvSpPr>
          <p:spPr bwMode="auto">
            <a:xfrm>
              <a:off x="4704" y="2171"/>
              <a:ext cx="112" cy="7"/>
            </a:xfrm>
            <a:prstGeom prst="rect">
              <a:avLst/>
            </a:prstGeom>
            <a:solidFill>
              <a:srgbClr val="FFDA3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997" name="Rectangle 1213"/>
            <p:cNvSpPr>
              <a:spLocks noChangeArrowheads="1"/>
            </p:cNvSpPr>
            <p:nvPr/>
          </p:nvSpPr>
          <p:spPr bwMode="auto">
            <a:xfrm>
              <a:off x="4704" y="2178"/>
              <a:ext cx="112" cy="7"/>
            </a:xfrm>
            <a:prstGeom prst="rect">
              <a:avLst/>
            </a:prstGeom>
            <a:solidFill>
              <a:srgbClr val="FFDA3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998" name="Rectangle 1214"/>
            <p:cNvSpPr>
              <a:spLocks noChangeArrowheads="1"/>
            </p:cNvSpPr>
            <p:nvPr/>
          </p:nvSpPr>
          <p:spPr bwMode="auto">
            <a:xfrm>
              <a:off x="4704" y="2185"/>
              <a:ext cx="112" cy="6"/>
            </a:xfrm>
            <a:prstGeom prst="rect">
              <a:avLst/>
            </a:prstGeom>
            <a:solidFill>
              <a:srgbClr val="FFDB3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9999" name="Rectangle 1215"/>
          <p:cNvSpPr>
            <a:spLocks noChangeArrowheads="1"/>
          </p:cNvSpPr>
          <p:nvPr/>
        </p:nvSpPr>
        <p:spPr bwMode="auto">
          <a:xfrm>
            <a:off x="7467600" y="3300413"/>
            <a:ext cx="177800" cy="177800"/>
          </a:xfrm>
          <a:prstGeom prst="rect">
            <a:avLst/>
          </a:prstGeom>
          <a:noFill/>
          <a:ln w="11113">
            <a:solidFill>
              <a:srgbClr val="FDE219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0000" name="Rectangle 1216"/>
          <p:cNvSpPr>
            <a:spLocks noChangeArrowheads="1"/>
          </p:cNvSpPr>
          <p:nvPr/>
        </p:nvSpPr>
        <p:spPr bwMode="auto">
          <a:xfrm>
            <a:off x="7729538" y="3206750"/>
            <a:ext cx="104996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sz="2200" b="1">
                <a:solidFill>
                  <a:schemeClr val="accent1"/>
                </a:solidFill>
                <a:latin typeface="Tahoma" pitchFamily="34" charset="0"/>
              </a:rPr>
              <a:t>Mode B</a:t>
            </a:r>
            <a:endParaRPr lang="en-US" sz="2400">
              <a:solidFill>
                <a:schemeClr val="accent1"/>
              </a:solidFill>
              <a:latin typeface="Tahoma" pitchFamily="34" charset="0"/>
            </a:endParaRPr>
          </a:p>
        </p:txBody>
      </p:sp>
      <p:grpSp>
        <p:nvGrpSpPr>
          <p:cNvPr id="31" name="Group 1217"/>
          <p:cNvGrpSpPr>
            <a:grpSpLocks/>
          </p:cNvGrpSpPr>
          <p:nvPr/>
        </p:nvGrpSpPr>
        <p:grpSpPr bwMode="auto">
          <a:xfrm>
            <a:off x="7467600" y="4002088"/>
            <a:ext cx="177800" cy="179387"/>
            <a:chOff x="4704" y="2521"/>
            <a:chExt cx="112" cy="113"/>
          </a:xfrm>
        </p:grpSpPr>
        <p:sp>
          <p:nvSpPr>
            <p:cNvPr id="120002" name="Rectangle 1218"/>
            <p:cNvSpPr>
              <a:spLocks noChangeArrowheads="1"/>
            </p:cNvSpPr>
            <p:nvPr/>
          </p:nvSpPr>
          <p:spPr bwMode="auto">
            <a:xfrm>
              <a:off x="4704" y="2521"/>
              <a:ext cx="112" cy="7"/>
            </a:xfrm>
            <a:prstGeom prst="rect">
              <a:avLst/>
            </a:prstGeom>
            <a:solidFill>
              <a:srgbClr val="FE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0003" name="Rectangle 1219"/>
            <p:cNvSpPr>
              <a:spLocks noChangeArrowheads="1"/>
            </p:cNvSpPr>
            <p:nvPr/>
          </p:nvSpPr>
          <p:spPr bwMode="auto">
            <a:xfrm>
              <a:off x="4704" y="2528"/>
              <a:ext cx="112" cy="7"/>
            </a:xfrm>
            <a:prstGeom prst="rect">
              <a:avLst/>
            </a:prstGeom>
            <a:solidFill>
              <a:srgbClr val="FE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0004" name="Rectangle 1220"/>
            <p:cNvSpPr>
              <a:spLocks noChangeArrowheads="1"/>
            </p:cNvSpPr>
            <p:nvPr/>
          </p:nvSpPr>
          <p:spPr bwMode="auto">
            <a:xfrm>
              <a:off x="4704" y="2535"/>
              <a:ext cx="112" cy="6"/>
            </a:xfrm>
            <a:prstGeom prst="rect">
              <a:avLst/>
            </a:prstGeom>
            <a:solidFill>
              <a:srgbClr val="FD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0005" name="Rectangle 1221"/>
            <p:cNvSpPr>
              <a:spLocks noChangeArrowheads="1"/>
            </p:cNvSpPr>
            <p:nvPr/>
          </p:nvSpPr>
          <p:spPr bwMode="auto">
            <a:xfrm>
              <a:off x="4704" y="2541"/>
              <a:ext cx="112" cy="7"/>
            </a:xfrm>
            <a:prstGeom prst="rect">
              <a:avLst/>
            </a:prstGeom>
            <a:solidFill>
              <a:srgbClr val="FC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0006" name="Rectangle 1222"/>
            <p:cNvSpPr>
              <a:spLocks noChangeArrowheads="1"/>
            </p:cNvSpPr>
            <p:nvPr/>
          </p:nvSpPr>
          <p:spPr bwMode="auto">
            <a:xfrm>
              <a:off x="4704" y="2548"/>
              <a:ext cx="112" cy="6"/>
            </a:xfrm>
            <a:prstGeom prst="rect">
              <a:avLst/>
            </a:prstGeom>
            <a:solidFill>
              <a:srgbClr val="FA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0007" name="Rectangle 1223"/>
            <p:cNvSpPr>
              <a:spLocks noChangeArrowheads="1"/>
            </p:cNvSpPr>
            <p:nvPr/>
          </p:nvSpPr>
          <p:spPr bwMode="auto">
            <a:xfrm>
              <a:off x="4704" y="2554"/>
              <a:ext cx="112" cy="7"/>
            </a:xfrm>
            <a:prstGeom prst="rect">
              <a:avLst/>
            </a:prstGeom>
            <a:solidFill>
              <a:srgbClr val="F8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0008" name="Rectangle 1224"/>
            <p:cNvSpPr>
              <a:spLocks noChangeArrowheads="1"/>
            </p:cNvSpPr>
            <p:nvPr/>
          </p:nvSpPr>
          <p:spPr bwMode="auto">
            <a:xfrm>
              <a:off x="4704" y="2561"/>
              <a:ext cx="112" cy="7"/>
            </a:xfrm>
            <a:prstGeom prst="rect">
              <a:avLst/>
            </a:prstGeom>
            <a:solidFill>
              <a:srgbClr val="F5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0009" name="Rectangle 1225"/>
            <p:cNvSpPr>
              <a:spLocks noChangeArrowheads="1"/>
            </p:cNvSpPr>
            <p:nvPr/>
          </p:nvSpPr>
          <p:spPr bwMode="auto">
            <a:xfrm>
              <a:off x="4704" y="2568"/>
              <a:ext cx="112" cy="6"/>
            </a:xfrm>
            <a:prstGeom prst="rect">
              <a:avLst/>
            </a:prstGeom>
            <a:solidFill>
              <a:srgbClr val="F3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0010" name="Rectangle 1226"/>
            <p:cNvSpPr>
              <a:spLocks noChangeArrowheads="1"/>
            </p:cNvSpPr>
            <p:nvPr/>
          </p:nvSpPr>
          <p:spPr bwMode="auto">
            <a:xfrm>
              <a:off x="4704" y="2574"/>
              <a:ext cx="112" cy="7"/>
            </a:xfrm>
            <a:prstGeom prst="rect">
              <a:avLst/>
            </a:prstGeom>
            <a:solidFill>
              <a:srgbClr val="EF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0011" name="Rectangle 1227"/>
            <p:cNvSpPr>
              <a:spLocks noChangeArrowheads="1"/>
            </p:cNvSpPr>
            <p:nvPr/>
          </p:nvSpPr>
          <p:spPr bwMode="auto">
            <a:xfrm>
              <a:off x="4704" y="2581"/>
              <a:ext cx="112" cy="6"/>
            </a:xfrm>
            <a:prstGeom prst="rect">
              <a:avLst/>
            </a:prstGeom>
            <a:solidFill>
              <a:srgbClr val="EC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0012" name="Rectangle 1228"/>
            <p:cNvSpPr>
              <a:spLocks noChangeArrowheads="1"/>
            </p:cNvSpPr>
            <p:nvPr/>
          </p:nvSpPr>
          <p:spPr bwMode="auto">
            <a:xfrm>
              <a:off x="4704" y="2587"/>
              <a:ext cx="112" cy="7"/>
            </a:xfrm>
            <a:prstGeom prst="rect">
              <a:avLst/>
            </a:prstGeom>
            <a:solidFill>
              <a:srgbClr val="E9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0013" name="Rectangle 1229"/>
            <p:cNvSpPr>
              <a:spLocks noChangeArrowheads="1"/>
            </p:cNvSpPr>
            <p:nvPr/>
          </p:nvSpPr>
          <p:spPr bwMode="auto">
            <a:xfrm>
              <a:off x="4704" y="2594"/>
              <a:ext cx="112" cy="7"/>
            </a:xfrm>
            <a:prstGeom prst="rect">
              <a:avLst/>
            </a:prstGeom>
            <a:solidFill>
              <a:srgbClr val="E7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0014" name="Rectangle 1230"/>
            <p:cNvSpPr>
              <a:spLocks noChangeArrowheads="1"/>
            </p:cNvSpPr>
            <p:nvPr/>
          </p:nvSpPr>
          <p:spPr bwMode="auto">
            <a:xfrm>
              <a:off x="4704" y="2601"/>
              <a:ext cx="112" cy="6"/>
            </a:xfrm>
            <a:prstGeom prst="rect">
              <a:avLst/>
            </a:prstGeom>
            <a:solidFill>
              <a:srgbClr val="E5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0015" name="Rectangle 1231"/>
            <p:cNvSpPr>
              <a:spLocks noChangeArrowheads="1"/>
            </p:cNvSpPr>
            <p:nvPr/>
          </p:nvSpPr>
          <p:spPr bwMode="auto">
            <a:xfrm>
              <a:off x="4704" y="2607"/>
              <a:ext cx="112" cy="7"/>
            </a:xfrm>
            <a:prstGeom prst="rect">
              <a:avLst/>
            </a:prstGeom>
            <a:solidFill>
              <a:srgbClr val="E3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0016" name="Rectangle 1232"/>
            <p:cNvSpPr>
              <a:spLocks noChangeArrowheads="1"/>
            </p:cNvSpPr>
            <p:nvPr/>
          </p:nvSpPr>
          <p:spPr bwMode="auto">
            <a:xfrm>
              <a:off x="4704" y="2614"/>
              <a:ext cx="112" cy="6"/>
            </a:xfrm>
            <a:prstGeom prst="rect">
              <a:avLst/>
            </a:prstGeom>
            <a:solidFill>
              <a:srgbClr val="E1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0017" name="Rectangle 1233"/>
            <p:cNvSpPr>
              <a:spLocks noChangeArrowheads="1"/>
            </p:cNvSpPr>
            <p:nvPr/>
          </p:nvSpPr>
          <p:spPr bwMode="auto">
            <a:xfrm>
              <a:off x="4704" y="2620"/>
              <a:ext cx="112" cy="7"/>
            </a:xfrm>
            <a:prstGeom prst="rect">
              <a:avLst/>
            </a:prstGeom>
            <a:solidFill>
              <a:srgbClr val="E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0018" name="Rectangle 1234"/>
            <p:cNvSpPr>
              <a:spLocks noChangeArrowheads="1"/>
            </p:cNvSpPr>
            <p:nvPr/>
          </p:nvSpPr>
          <p:spPr bwMode="auto">
            <a:xfrm>
              <a:off x="4704" y="2627"/>
              <a:ext cx="112" cy="7"/>
            </a:xfrm>
            <a:prstGeom prst="rect">
              <a:avLst/>
            </a:prstGeom>
            <a:solidFill>
              <a:srgbClr val="E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0019" name="Rectangle 1235"/>
          <p:cNvSpPr>
            <a:spLocks noChangeArrowheads="1"/>
          </p:cNvSpPr>
          <p:nvPr/>
        </p:nvSpPr>
        <p:spPr bwMode="auto">
          <a:xfrm>
            <a:off x="7467600" y="4002088"/>
            <a:ext cx="177800" cy="179387"/>
          </a:xfrm>
          <a:prstGeom prst="rect">
            <a:avLst/>
          </a:prstGeom>
          <a:noFill/>
          <a:ln w="11113">
            <a:solidFill>
              <a:srgbClr val="FDE219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0020" name="Rectangle 1236"/>
          <p:cNvSpPr>
            <a:spLocks noChangeArrowheads="1"/>
          </p:cNvSpPr>
          <p:nvPr/>
        </p:nvSpPr>
        <p:spPr bwMode="auto">
          <a:xfrm>
            <a:off x="7729538" y="3908425"/>
            <a:ext cx="104355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sz="2200" b="1" dirty="0">
                <a:solidFill>
                  <a:schemeClr val="accent1"/>
                </a:solidFill>
                <a:latin typeface="Tahoma" pitchFamily="34" charset="0"/>
              </a:rPr>
              <a:t>Mode C</a:t>
            </a:r>
            <a:endParaRPr lang="en-US" sz="2400" dirty="0">
              <a:solidFill>
                <a:schemeClr val="accent1"/>
              </a:solidFill>
              <a:latin typeface="Tahoma" pitchFamily="34" charset="0"/>
            </a:endParaRPr>
          </a:p>
        </p:txBody>
      </p:sp>
      <p:grpSp>
        <p:nvGrpSpPr>
          <p:cNvPr id="119414" name="Group 1241"/>
          <p:cNvGrpSpPr>
            <a:grpSpLocks/>
          </p:cNvGrpSpPr>
          <p:nvPr/>
        </p:nvGrpSpPr>
        <p:grpSpPr bwMode="auto">
          <a:xfrm>
            <a:off x="6934200" y="5257800"/>
            <a:ext cx="2209800" cy="1524000"/>
            <a:chOff x="4368" y="3312"/>
            <a:chExt cx="1392" cy="960"/>
          </a:xfrm>
        </p:grpSpPr>
        <p:sp>
          <p:nvSpPr>
            <p:cNvPr id="120021" name="AutoShape 1237"/>
            <p:cNvSpPr>
              <a:spLocks noChangeArrowheads="1"/>
            </p:cNvSpPr>
            <p:nvPr/>
          </p:nvSpPr>
          <p:spPr bwMode="auto">
            <a:xfrm>
              <a:off x="4368" y="3312"/>
              <a:ext cx="1392" cy="960"/>
            </a:xfrm>
            <a:prstGeom prst="irregularSeal2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022" name="Text Box 1238"/>
            <p:cNvSpPr txBox="1">
              <a:spLocks noChangeArrowheads="1"/>
            </p:cNvSpPr>
            <p:nvPr/>
          </p:nvSpPr>
          <p:spPr bwMode="auto">
            <a:xfrm>
              <a:off x="4752" y="3638"/>
              <a:ext cx="672" cy="346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3000" b="1">
                  <a:latin typeface="Tahoma" pitchFamily="34" charset="0"/>
                </a:rPr>
                <a:t>Do !</a:t>
              </a:r>
            </a:p>
          </p:txBody>
        </p:sp>
      </p:grpSp>
      <p:sp>
        <p:nvSpPr>
          <p:cNvPr id="120023" name="Line 1239"/>
          <p:cNvSpPr>
            <a:spLocks noChangeShapeType="1"/>
          </p:cNvSpPr>
          <p:nvPr/>
        </p:nvSpPr>
        <p:spPr bwMode="auto">
          <a:xfrm flipH="1" flipV="1">
            <a:off x="5181600" y="6172200"/>
            <a:ext cx="1981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0024" name="AutoShape 1240"/>
          <p:cNvSpPr>
            <a:spLocks noChangeArrowheads="1"/>
          </p:cNvSpPr>
          <p:nvPr/>
        </p:nvSpPr>
        <p:spPr bwMode="auto">
          <a:xfrm>
            <a:off x="76200" y="6172200"/>
            <a:ext cx="990600" cy="152400"/>
          </a:xfrm>
          <a:prstGeom prst="rightArrow">
            <a:avLst>
              <a:gd name="adj1" fmla="val 50000"/>
              <a:gd name="adj2" fmla="val 1625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Design Simply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000" dirty="0" smtClean="0"/>
              <a:t>Contrasting colors</a:t>
            </a:r>
          </a:p>
          <a:p>
            <a:pPr lvl="1"/>
            <a:r>
              <a:rPr lang="en-US" sz="2800" dirty="0" smtClean="0"/>
              <a:t>Colors opposite of each </a:t>
            </a:r>
          </a:p>
          <a:p>
            <a:pPr lvl="1">
              <a:buNone/>
            </a:pPr>
            <a:r>
              <a:rPr lang="en-US" sz="2800" dirty="0" smtClean="0"/>
              <a:t>    other on wheel clash</a:t>
            </a:r>
          </a:p>
          <a:p>
            <a:r>
              <a:rPr lang="en-US" sz="3000" dirty="0" smtClean="0"/>
              <a:t>No animation effects</a:t>
            </a:r>
          </a:p>
          <a:p>
            <a:r>
              <a:rPr lang="en-US" sz="3000" dirty="0" smtClean="0"/>
              <a:t>Minimal pictures </a:t>
            </a:r>
          </a:p>
          <a:p>
            <a:pPr lvl="1"/>
            <a:r>
              <a:rPr lang="en-US" sz="2800" dirty="0" smtClean="0"/>
              <a:t>Relevant pictures</a:t>
            </a:r>
          </a:p>
          <a:p>
            <a:r>
              <a:rPr lang="en-US" sz="3000" dirty="0" smtClean="0"/>
              <a:t>Continuity</a:t>
            </a:r>
            <a:endParaRPr lang="en-US" sz="3000" dirty="0"/>
          </a:p>
        </p:txBody>
      </p:sp>
      <p:pic>
        <p:nvPicPr>
          <p:cNvPr id="4" name="Picture 16" descr="colorwhee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5105400" y="1981200"/>
            <a:ext cx="3200400" cy="3207081"/>
          </a:xfrm>
          <a:prstGeom prst="rect">
            <a:avLst/>
          </a:prstGeom>
          <a:noFill/>
          <a:ln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828800"/>
          <a:ext cx="8382000" cy="4324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51</TotalTime>
  <Words>160</Words>
  <Application>Microsoft Office PowerPoint</Application>
  <PresentationFormat>On-screen Show (4:3)</PresentationFormat>
  <Paragraphs>72</Paragraphs>
  <Slides>9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Urban</vt:lpstr>
      <vt:lpstr>PowerPoint Presentation Essentials</vt:lpstr>
      <vt:lpstr>Present Outline First</vt:lpstr>
      <vt:lpstr>Define Scope</vt:lpstr>
      <vt:lpstr>Summarize Content</vt:lpstr>
      <vt:lpstr>Choose Readable Fonts</vt:lpstr>
      <vt:lpstr>Format Presentation Clearly</vt:lpstr>
      <vt:lpstr>Display Charts and Graphs Separately</vt:lpstr>
      <vt:lpstr>Design Simply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 Essentials</dc:title>
  <dc:creator>Justyna Anna Charytoniuk</dc:creator>
  <cp:lastModifiedBy>Justyna Anna Charytoniuk</cp:lastModifiedBy>
  <cp:revision>14</cp:revision>
  <dcterms:created xsi:type="dcterms:W3CDTF">2008-05-02T05:43:04Z</dcterms:created>
  <dcterms:modified xsi:type="dcterms:W3CDTF">2008-05-02T06:34:58Z</dcterms:modified>
</cp:coreProperties>
</file>